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867" r:id="rId4"/>
  </p:sldMasterIdLst>
  <p:notesMasterIdLst>
    <p:notesMasterId r:id="rId56"/>
  </p:notesMasterIdLst>
  <p:handoutMasterIdLst>
    <p:handoutMasterId r:id="rId57"/>
  </p:handoutMasterIdLst>
  <p:sldIdLst>
    <p:sldId id="280" r:id="rId5"/>
    <p:sldId id="319" r:id="rId6"/>
    <p:sldId id="281" r:id="rId7"/>
    <p:sldId id="282" r:id="rId8"/>
    <p:sldId id="283" r:id="rId9"/>
    <p:sldId id="284" r:id="rId10"/>
    <p:sldId id="285" r:id="rId11"/>
    <p:sldId id="286" r:id="rId12"/>
    <p:sldId id="287" r:id="rId13"/>
    <p:sldId id="288" r:id="rId14"/>
    <p:sldId id="314" r:id="rId15"/>
    <p:sldId id="289" r:id="rId16"/>
    <p:sldId id="290" r:id="rId17"/>
    <p:sldId id="291" r:id="rId18"/>
    <p:sldId id="292" r:id="rId19"/>
    <p:sldId id="315" r:id="rId20"/>
    <p:sldId id="293" r:id="rId21"/>
    <p:sldId id="294" r:id="rId22"/>
    <p:sldId id="309" r:id="rId23"/>
    <p:sldId id="295" r:id="rId24"/>
    <p:sldId id="296" r:id="rId25"/>
    <p:sldId id="312" r:id="rId26"/>
    <p:sldId id="320" r:id="rId27"/>
    <p:sldId id="321" r:id="rId28"/>
    <p:sldId id="322" r:id="rId29"/>
    <p:sldId id="323" r:id="rId30"/>
    <p:sldId id="324" r:id="rId31"/>
    <p:sldId id="297" r:id="rId32"/>
    <p:sldId id="307" r:id="rId33"/>
    <p:sldId id="325" r:id="rId34"/>
    <p:sldId id="298" r:id="rId35"/>
    <p:sldId id="299" r:id="rId36"/>
    <p:sldId id="300" r:id="rId37"/>
    <p:sldId id="301" r:id="rId38"/>
    <p:sldId id="316" r:id="rId39"/>
    <p:sldId id="302" r:id="rId40"/>
    <p:sldId id="308" r:id="rId41"/>
    <p:sldId id="317" r:id="rId42"/>
    <p:sldId id="303" r:id="rId43"/>
    <p:sldId id="318" r:id="rId44"/>
    <p:sldId id="304" r:id="rId45"/>
    <p:sldId id="310" r:id="rId46"/>
    <p:sldId id="311" r:id="rId47"/>
    <p:sldId id="313" r:id="rId48"/>
    <p:sldId id="326" r:id="rId49"/>
    <p:sldId id="327" r:id="rId50"/>
    <p:sldId id="328" r:id="rId51"/>
    <p:sldId id="329" r:id="rId52"/>
    <p:sldId id="330" r:id="rId53"/>
    <p:sldId id="305" r:id="rId54"/>
    <p:sldId id="306" r:id="rId55"/>
  </p:sldIdLst>
  <p:sldSz cx="9144000" cy="5143500" type="screen16x9"/>
  <p:notesSz cx="6858000" cy="9144000"/>
  <p:embeddedFontLst>
    <p:embeddedFont>
      <p:font typeface="Calibri" panose="020F0502020204030204" pitchFamily="34" charset="0"/>
      <p:regular r:id="rId58"/>
      <p:bold r:id="rId59"/>
      <p:italic r:id="rId60"/>
      <p:boldItalic r:id="rId61"/>
    </p:embeddedFont>
    <p:embeddedFont>
      <p:font typeface="Cutive Mono" pitchFamily="2" charset="77"/>
      <p:regular r:id="rId62"/>
    </p:embeddedFont>
    <p:embeddedFont>
      <p:font typeface="Open Sans" panose="020B0606030504020204" pitchFamily="34" charset="0"/>
      <p:regular r:id="rId63"/>
      <p:bold r:id="rId64"/>
      <p:italic r:id="rId65"/>
      <p:boldItalic r:id="rId66"/>
    </p:embeddedFont>
    <p:embeddedFont>
      <p:font typeface="Open Sans SemiBold" panose="020B0606030504020204" pitchFamily="34" charset="0"/>
      <p:bold r:id="rId67"/>
      <p:boldItalic r:id="rId68"/>
    </p:embeddedFont>
    <p:embeddedFont>
      <p:font typeface="Roboto Mono" pitchFamily="2" charset="0"/>
      <p:regular r:id="rId69"/>
      <p:bold r:id="rId70"/>
      <p:italic r:id="rId71"/>
      <p:boldItalic r:id="rId7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C9E"/>
    <a:srgbClr val="45545F"/>
    <a:srgbClr val="004D71"/>
    <a:srgbClr val="B1B7BC"/>
    <a:srgbClr val="1B3764"/>
    <a:srgbClr val="0090B9"/>
    <a:srgbClr val="ED1C24"/>
    <a:srgbClr val="F5A81C"/>
    <a:srgbClr val="01A1DD"/>
    <a:srgbClr val="CFD4D7"/>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89" autoAdjust="0"/>
    <p:restoredTop sz="79894" autoAdjust="0"/>
  </p:normalViewPr>
  <p:slideViewPr>
    <p:cSldViewPr snapToGrid="0">
      <p:cViewPr varScale="1">
        <p:scale>
          <a:sx n="120" d="100"/>
          <a:sy n="120" d="100"/>
        </p:scale>
        <p:origin x="328" y="168"/>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87" d="100"/>
          <a:sy n="87" d="100"/>
        </p:scale>
        <p:origin x="3840"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6.fntdata"/><Relationship Id="rId68" Type="http://schemas.openxmlformats.org/officeDocument/2006/relationships/font" Target="fonts/font11.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font" Target="fonts/font4.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64" Type="http://schemas.openxmlformats.org/officeDocument/2006/relationships/font" Target="fonts/font7.fntdata"/><Relationship Id="rId69" Type="http://schemas.openxmlformats.org/officeDocument/2006/relationships/font" Target="fonts/font12.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5.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font" Target="fonts/font1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0F75AEF-6AF8-074D-A4DB-F71FD6F9C37D}" type="datetimeFigureOut">
              <a:rPr lang="en-US" smtClean="0"/>
              <a:t>10/3/19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D5D9A6D-5233-6641-90BA-8328590F05DD}" type="slidenum">
              <a:rPr lang="en-US" smtClean="0"/>
              <a:t>‹#›</a:t>
            </a:fld>
            <a:endParaRPr lang="en-US" dirty="0"/>
          </a:p>
        </p:txBody>
      </p:sp>
    </p:spTree>
    <p:extLst>
      <p:ext uri="{BB962C8B-B14F-4D97-AF65-F5344CB8AC3E}">
        <p14:creationId xmlns:p14="http://schemas.microsoft.com/office/powerpoint/2010/main" val="538546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AAE85D-3A3F-7B46-A18E-DF160D9D2CC7}" type="datetimeFigureOut">
              <a:rPr lang="en-US" smtClean="0"/>
              <a:t>10/3/19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DDA35F-9E58-5D40-92C1-D8C7631003B0}" type="slidenum">
              <a:rPr lang="en-US" smtClean="0"/>
              <a:t>‹#›</a:t>
            </a:fld>
            <a:endParaRPr lang="en-US" dirty="0"/>
          </a:p>
        </p:txBody>
      </p:sp>
    </p:spTree>
    <p:extLst>
      <p:ext uri="{BB962C8B-B14F-4D97-AF65-F5344CB8AC3E}">
        <p14:creationId xmlns:p14="http://schemas.microsoft.com/office/powerpoint/2010/main" val="269031015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Consider pointing out that, at the BIOS level, the operating system hasn't come into play yet.</a:t>
            </a:r>
          </a:p>
        </p:txBody>
      </p:sp>
      <p:sp>
        <p:nvSpPr>
          <p:cNvPr id="4" name="Slide Number Placeholder 3"/>
          <p:cNvSpPr>
            <a:spLocks noGrp="1"/>
          </p:cNvSpPr>
          <p:nvPr>
            <p:ph type="sldNum" sz="quarter" idx="5"/>
          </p:nvPr>
        </p:nvSpPr>
        <p:spPr/>
        <p:txBody>
          <a:bodyPr/>
          <a:lstStyle/>
          <a:p>
            <a:fld id="{F0DDA35F-9E58-5D40-92C1-D8C7631003B0}" type="slidenum">
              <a:rPr lang="en-US" smtClean="0"/>
              <a:t>6</a:t>
            </a:fld>
            <a:endParaRPr lang="en-US" dirty="0"/>
          </a:p>
        </p:txBody>
      </p:sp>
    </p:spTree>
    <p:extLst>
      <p:ext uri="{BB962C8B-B14F-4D97-AF65-F5344CB8AC3E}">
        <p14:creationId xmlns:p14="http://schemas.microsoft.com/office/powerpoint/2010/main" val="266656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Consider pointing out that, at this point in the process, the computer has an operating system.</a:t>
            </a:r>
          </a:p>
        </p:txBody>
      </p:sp>
      <p:sp>
        <p:nvSpPr>
          <p:cNvPr id="4" name="Slide Number Placeholder 3"/>
          <p:cNvSpPr>
            <a:spLocks noGrp="1"/>
          </p:cNvSpPr>
          <p:nvPr>
            <p:ph type="sldNum" sz="quarter" idx="5"/>
          </p:nvPr>
        </p:nvSpPr>
        <p:spPr/>
        <p:txBody>
          <a:bodyPr/>
          <a:lstStyle/>
          <a:p>
            <a:fld id="{F0DDA35F-9E58-5D40-92C1-D8C7631003B0}" type="slidenum">
              <a:rPr lang="en-US" smtClean="0"/>
              <a:t>14</a:t>
            </a:fld>
            <a:endParaRPr lang="en-US" dirty="0"/>
          </a:p>
        </p:txBody>
      </p:sp>
    </p:spTree>
    <p:extLst>
      <p:ext uri="{BB962C8B-B14F-4D97-AF65-F5344CB8AC3E}">
        <p14:creationId xmlns:p14="http://schemas.microsoft.com/office/powerpoint/2010/main" val="803079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GRUB will be discussed in more depth in the next topic.</a:t>
            </a:r>
          </a:p>
        </p:txBody>
      </p:sp>
      <p:sp>
        <p:nvSpPr>
          <p:cNvPr id="4" name="Slide Number Placeholder 3"/>
          <p:cNvSpPr>
            <a:spLocks noGrp="1"/>
          </p:cNvSpPr>
          <p:nvPr>
            <p:ph type="sldNum" sz="quarter" idx="5"/>
          </p:nvPr>
        </p:nvSpPr>
        <p:spPr/>
        <p:txBody>
          <a:bodyPr/>
          <a:lstStyle/>
          <a:p>
            <a:fld id="{F0DDA35F-9E58-5D40-92C1-D8C7631003B0}" type="slidenum">
              <a:rPr lang="en-US" smtClean="0"/>
              <a:t>18</a:t>
            </a:fld>
            <a:endParaRPr lang="en-US" dirty="0"/>
          </a:p>
        </p:txBody>
      </p:sp>
    </p:spTree>
    <p:extLst>
      <p:ext uri="{BB962C8B-B14F-4D97-AF65-F5344CB8AC3E}">
        <p14:creationId xmlns:p14="http://schemas.microsoft.com/office/powerpoint/2010/main" val="5761173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Consider pointing out that this is where the previously discussed concepts fit together.</a:t>
            </a:r>
          </a:p>
          <a:p>
            <a:endParaRPr lang="en-US" dirty="0"/>
          </a:p>
          <a:p>
            <a:r>
              <a:rPr lang="en-US" dirty="0"/>
              <a:t>Teaching Tip: Display managers and targets will be discussed in more depth in the next lesson.</a:t>
            </a:r>
          </a:p>
        </p:txBody>
      </p:sp>
      <p:sp>
        <p:nvSpPr>
          <p:cNvPr id="4" name="Slide Number Placeholder 3"/>
          <p:cNvSpPr>
            <a:spLocks noGrp="1"/>
          </p:cNvSpPr>
          <p:nvPr>
            <p:ph type="sldNum" sz="quarter" idx="5"/>
          </p:nvPr>
        </p:nvSpPr>
        <p:spPr/>
        <p:txBody>
          <a:bodyPr/>
          <a:lstStyle/>
          <a:p>
            <a:fld id="{F0DDA35F-9E58-5D40-92C1-D8C7631003B0}" type="slidenum">
              <a:rPr lang="en-US" smtClean="0"/>
              <a:t>19</a:t>
            </a:fld>
            <a:endParaRPr lang="en-US" dirty="0"/>
          </a:p>
        </p:txBody>
      </p:sp>
    </p:spTree>
    <p:extLst>
      <p:ext uri="{BB962C8B-B14F-4D97-AF65-F5344CB8AC3E}">
        <p14:creationId xmlns:p14="http://schemas.microsoft.com/office/powerpoint/2010/main" val="765255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If students are curious, you may wish to let them know that $ (</a:t>
            </a:r>
            <a:r>
              <a:rPr lang="en-US" dirty="0" err="1"/>
              <a:t>uname</a:t>
            </a:r>
            <a:r>
              <a:rPr lang="en-US" dirty="0"/>
              <a:t>) is an example of command substitution, which is discussed later in the course.</a:t>
            </a:r>
          </a:p>
        </p:txBody>
      </p:sp>
      <p:sp>
        <p:nvSpPr>
          <p:cNvPr id="4" name="Slide Number Placeholder 3"/>
          <p:cNvSpPr>
            <a:spLocks noGrp="1"/>
          </p:cNvSpPr>
          <p:nvPr>
            <p:ph type="sldNum" sz="quarter" idx="5"/>
          </p:nvPr>
        </p:nvSpPr>
        <p:spPr/>
        <p:txBody>
          <a:bodyPr/>
          <a:lstStyle/>
          <a:p>
            <a:fld id="{F0DDA35F-9E58-5D40-92C1-D8C7631003B0}" type="slidenum">
              <a:rPr lang="en-US" smtClean="0"/>
              <a:t>29</a:t>
            </a:fld>
            <a:endParaRPr lang="en-US" dirty="0"/>
          </a:p>
        </p:txBody>
      </p:sp>
    </p:spTree>
    <p:extLst>
      <p:ext uri="{BB962C8B-B14F-4D97-AF65-F5344CB8AC3E}">
        <p14:creationId xmlns:p14="http://schemas.microsoft.com/office/powerpoint/2010/main" val="924150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32</a:t>
            </a:fld>
            <a:endParaRPr lang="en-US" dirty="0"/>
          </a:p>
        </p:txBody>
      </p:sp>
    </p:spTree>
    <p:extLst>
      <p:ext uri="{BB962C8B-B14F-4D97-AF65-F5344CB8AC3E}">
        <p14:creationId xmlns:p14="http://schemas.microsoft.com/office/powerpoint/2010/main" val="2945098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Consider pointing out that GRUB 2 is usually installed by default on most modern distributions.</a:t>
            </a:r>
          </a:p>
        </p:txBody>
      </p:sp>
      <p:sp>
        <p:nvSpPr>
          <p:cNvPr id="4" name="Slide Number Placeholder 3"/>
          <p:cNvSpPr>
            <a:spLocks noGrp="1"/>
          </p:cNvSpPr>
          <p:nvPr>
            <p:ph type="sldNum" sz="quarter" idx="5"/>
          </p:nvPr>
        </p:nvSpPr>
        <p:spPr/>
        <p:txBody>
          <a:bodyPr/>
          <a:lstStyle/>
          <a:p>
            <a:fld id="{F0DDA35F-9E58-5D40-92C1-D8C7631003B0}" type="slidenum">
              <a:rPr lang="en-US" smtClean="0"/>
              <a:t>33</a:t>
            </a:fld>
            <a:endParaRPr lang="en-US" dirty="0"/>
          </a:p>
        </p:txBody>
      </p:sp>
    </p:spTree>
    <p:extLst>
      <p:ext uri="{BB962C8B-B14F-4D97-AF65-F5344CB8AC3E}">
        <p14:creationId xmlns:p14="http://schemas.microsoft.com/office/powerpoint/2010/main" val="19189029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This activity assumes that students' systems are using UEFI and that there is an EFI system partition installed. Steps will vary if they are using systems with older BIOS firmware.</a:t>
            </a:r>
          </a:p>
          <a:p>
            <a:endParaRPr lang="en-US" dirty="0"/>
          </a:p>
          <a:p>
            <a:r>
              <a:rPr lang="en-US" dirty="0"/>
              <a:t>Teaching Tip: Hashing is discussed in more depth in a later lesson.</a:t>
            </a:r>
          </a:p>
          <a:p>
            <a:endParaRPr lang="en-US" dirty="0"/>
          </a:p>
          <a:p>
            <a:r>
              <a:rPr lang="en-US" dirty="0"/>
              <a:t>Teaching Tip: Assist students with this step as needed.</a:t>
            </a:r>
          </a:p>
        </p:txBody>
      </p:sp>
      <p:sp>
        <p:nvSpPr>
          <p:cNvPr id="4" name="Slide Number Placeholder 3"/>
          <p:cNvSpPr>
            <a:spLocks noGrp="1"/>
          </p:cNvSpPr>
          <p:nvPr>
            <p:ph type="sldNum" sz="quarter" idx="5"/>
          </p:nvPr>
        </p:nvSpPr>
        <p:spPr/>
        <p:txBody>
          <a:bodyPr/>
          <a:lstStyle/>
          <a:p>
            <a:fld id="{F0DDA35F-9E58-5D40-92C1-D8C7631003B0}" type="slidenum">
              <a:rPr lang="en-US" smtClean="0"/>
              <a:t>50</a:t>
            </a:fld>
            <a:endParaRPr lang="en-US" dirty="0"/>
          </a:p>
        </p:txBody>
      </p:sp>
    </p:spTree>
    <p:extLst>
      <p:ext uri="{BB962C8B-B14F-4D97-AF65-F5344CB8AC3E}">
        <p14:creationId xmlns:p14="http://schemas.microsoft.com/office/powerpoint/2010/main" val="23413162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wmf"/><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w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urse/Lesson Outlin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C3F268-D399-CD41-93EB-BC0DC0B74CB8}"/>
              </a:ext>
            </a:extLst>
          </p:cNvPr>
          <p:cNvPicPr>
            <a:picLocks noChangeAspect="1"/>
          </p:cNvPicPr>
          <p:nvPr userDrawn="1"/>
        </p:nvPicPr>
        <p:blipFill>
          <a:blip r:embed="rId2"/>
          <a:stretch>
            <a:fillRect/>
          </a:stretch>
        </p:blipFill>
        <p:spPr>
          <a:xfrm>
            <a:off x="0" y="4123764"/>
            <a:ext cx="9162288" cy="710498"/>
          </a:xfrm>
          <a:prstGeom prst="rect">
            <a:avLst/>
          </a:prstGeom>
        </p:spPr>
      </p:pic>
      <p:sp>
        <p:nvSpPr>
          <p:cNvPr id="8" name="Title Placeholder 1"/>
          <p:cNvSpPr>
            <a:spLocks noGrp="1"/>
          </p:cNvSpPr>
          <p:nvPr>
            <p:ph type="title" hasCustomPrompt="1"/>
          </p:nvPr>
        </p:nvSpPr>
        <p:spPr>
          <a:xfrm>
            <a:off x="341927" y="75202"/>
            <a:ext cx="8455567" cy="633458"/>
          </a:xfrm>
          <a:prstGeom prst="rect">
            <a:avLst/>
          </a:prstGeom>
        </p:spPr>
        <p:txBody>
          <a:bodyPr vert="horz" lIns="91440" tIns="45720" rIns="91440" bIns="45720" rtlCol="0" anchor="ctr">
            <a:noAutofit/>
          </a:bodyPr>
          <a:lstStyle>
            <a:lvl1pPr>
              <a:defRPr>
                <a:solidFill>
                  <a:srgbClr val="ED1C24"/>
                </a:solidFill>
              </a:defRPr>
            </a:lvl1pPr>
          </a:lstStyle>
          <a:p>
            <a:r>
              <a:rPr lang="en-US" dirty="0"/>
              <a:t>Course/Lesson outline</a:t>
            </a:r>
          </a:p>
        </p:txBody>
      </p:sp>
      <p:sp>
        <p:nvSpPr>
          <p:cNvPr id="7" name="Slide Number Placeholder 5">
            <a:extLst>
              <a:ext uri="{FF2B5EF4-FFF2-40B4-BE49-F238E27FC236}">
                <a16:creationId xmlns:a16="http://schemas.microsoft.com/office/drawing/2014/main" id="{22E793E8-1E1B-7342-97FF-3EBEB6CE2F97}"/>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0" name="Slide Number Placeholder 5">
            <a:extLst>
              <a:ext uri="{FF2B5EF4-FFF2-40B4-BE49-F238E27FC236}">
                <a16:creationId xmlns:a16="http://schemas.microsoft.com/office/drawing/2014/main" id="{C6A4ED92-FF5D-D14E-9468-3074E27957D7}"/>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4" name="Text Placeholder 2">
            <a:extLst>
              <a:ext uri="{FF2B5EF4-FFF2-40B4-BE49-F238E27FC236}">
                <a16:creationId xmlns:a16="http://schemas.microsoft.com/office/drawing/2014/main" id="{F10937EE-1C4A-CD4A-8D8B-58C6219952EB}"/>
              </a:ext>
            </a:extLst>
          </p:cNvPr>
          <p:cNvSpPr>
            <a:spLocks noGrp="1"/>
          </p:cNvSpPr>
          <p:nvPr>
            <p:ph idx="1" hasCustomPrompt="1"/>
          </p:nvPr>
        </p:nvSpPr>
        <p:spPr>
          <a:xfrm>
            <a:off x="341924" y="980349"/>
            <a:ext cx="8460152" cy="2990074"/>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6" name="Picture 15" descr="CompTIA_logo.wmf">
            <a:extLst>
              <a:ext uri="{FF2B5EF4-FFF2-40B4-BE49-F238E27FC236}">
                <a16:creationId xmlns:a16="http://schemas.microsoft.com/office/drawing/2014/main" id="{B6C7ED59-72C2-324E-AEEB-8DFC1F55737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2362415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inds-On Activity">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CE126EC4-13CC-5047-ACF1-7FCEABFB0D5E}"/>
              </a:ext>
            </a:extLst>
          </p:cNvPr>
          <p:cNvSpPr>
            <a:spLocks noGrp="1"/>
          </p:cNvSpPr>
          <p:nvPr>
            <p:ph idx="1" hasCustomPrompt="1"/>
          </p:nvPr>
        </p:nvSpPr>
        <p:spPr>
          <a:xfrm>
            <a:off x="341924" y="980348"/>
            <a:ext cx="8460152" cy="3701556"/>
          </a:xfrm>
          <a:prstGeom prst="rect">
            <a:avLst/>
          </a:prstGeom>
        </p:spPr>
        <p:txBody>
          <a:bodyPr vert="horz" lIns="91440" tIns="45720" rIns="91440" bIns="45720" rtlCol="0">
            <a:noAutofit/>
          </a:bodyPr>
          <a:lstStyle>
            <a:lvl1pPr>
              <a:defRPr>
                <a:solidFill>
                  <a:srgbClr val="45545F"/>
                </a:solidFill>
              </a:defRPr>
            </a:lvl1pPr>
          </a:lstStyle>
          <a:p>
            <a:pPr lvl="0"/>
            <a:r>
              <a:rPr lang="en-US" dirty="0"/>
              <a:t>Click to edit Master text styles</a:t>
            </a:r>
          </a:p>
          <a:p>
            <a:pPr lvl="0"/>
            <a:r>
              <a:rPr lang="en-US" dirty="0"/>
              <a:t>Second level</a:t>
            </a:r>
          </a:p>
          <a:p>
            <a:pPr lvl="0"/>
            <a:r>
              <a:rPr lang="en-US" dirty="0"/>
              <a:t>Third level</a:t>
            </a:r>
          </a:p>
        </p:txBody>
      </p:sp>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Activity title</a:t>
            </a:r>
          </a:p>
        </p:txBody>
      </p:sp>
      <p:sp>
        <p:nvSpPr>
          <p:cNvPr id="5" name="Slide Number Placeholder 5">
            <a:extLst>
              <a:ext uri="{FF2B5EF4-FFF2-40B4-BE49-F238E27FC236}">
                <a16:creationId xmlns:a16="http://schemas.microsoft.com/office/drawing/2014/main" id="{73732324-F386-A84B-A341-691AB7D65C3E}"/>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2F9B869A-1F05-B84C-AA9E-6A7FD25F6D9A}"/>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5" name="Picture 14" descr="CompTIA_logo.wmf">
            <a:extLst>
              <a:ext uri="{FF2B5EF4-FFF2-40B4-BE49-F238E27FC236}">
                <a16:creationId xmlns:a16="http://schemas.microsoft.com/office/drawing/2014/main" id="{B09C0D39-5E61-CE45-8FB8-F99FF19461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4" name="Picture 3">
            <a:extLst>
              <a:ext uri="{FF2B5EF4-FFF2-40B4-BE49-F238E27FC236}">
                <a16:creationId xmlns:a16="http://schemas.microsoft.com/office/drawing/2014/main" id="{954BC7E9-A100-5141-83FC-F271A0DDAEB8}"/>
              </a:ext>
            </a:extLst>
          </p:cNvPr>
          <p:cNvPicPr>
            <a:picLocks noChangeAspect="1"/>
          </p:cNvPicPr>
          <p:nvPr userDrawn="1"/>
        </p:nvPicPr>
        <p:blipFill>
          <a:blip r:embed="rId3"/>
          <a:stretch>
            <a:fillRect/>
          </a:stretch>
        </p:blipFill>
        <p:spPr>
          <a:xfrm>
            <a:off x="6853645" y="3619663"/>
            <a:ext cx="1959429" cy="1073317"/>
          </a:xfrm>
          <a:prstGeom prst="rect">
            <a:avLst/>
          </a:prstGeom>
        </p:spPr>
      </p:pic>
    </p:spTree>
    <p:extLst>
      <p:ext uri="{BB962C8B-B14F-4D97-AF65-F5344CB8AC3E}">
        <p14:creationId xmlns:p14="http://schemas.microsoft.com/office/powerpoint/2010/main" val="3228518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inds-On Activity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804EA5-17AD-354B-90BB-56A1A9BBD306}"/>
              </a:ext>
            </a:extLst>
          </p:cNvPr>
          <p:cNvPicPr>
            <a:picLocks noChangeAspect="1"/>
          </p:cNvPicPr>
          <p:nvPr/>
        </p:nvPicPr>
        <p:blipFill>
          <a:blip r:embed="rId2"/>
          <a:stretch>
            <a:fillRect/>
          </a:stretch>
        </p:blipFill>
        <p:spPr>
          <a:xfrm>
            <a:off x="0" y="4514851"/>
            <a:ext cx="9144000" cy="341951"/>
          </a:xfrm>
          <a:prstGeom prst="rect">
            <a:avLst/>
          </a:prstGeom>
        </p:spPr>
      </p:pic>
      <p:sp>
        <p:nvSpPr>
          <p:cNvPr id="3" name="Text Placeholder 2">
            <a:extLst>
              <a:ext uri="{FF2B5EF4-FFF2-40B4-BE49-F238E27FC236}">
                <a16:creationId xmlns:a16="http://schemas.microsoft.com/office/drawing/2014/main" id="{4F915AE6-89DC-4B00-95C2-C09677B47DC6}"/>
              </a:ext>
            </a:extLst>
          </p:cNvPr>
          <p:cNvSpPr>
            <a:spLocks noGrp="1"/>
          </p:cNvSpPr>
          <p:nvPr>
            <p:ph type="body" sz="quarter" idx="13" hasCustomPrompt="1"/>
          </p:nvPr>
        </p:nvSpPr>
        <p:spPr>
          <a:xfrm>
            <a:off x="-1" y="3384616"/>
            <a:ext cx="9143999" cy="458390"/>
          </a:xfrm>
        </p:spPr>
        <p:txBody>
          <a:bodyPr/>
          <a:lstStyle>
            <a:lvl1pPr marL="0" indent="0" algn="ctr">
              <a:buNone/>
              <a:defRPr sz="2100">
                <a:solidFill>
                  <a:srgbClr val="45545F"/>
                </a:solidFill>
              </a:defRPr>
            </a:lvl1pPr>
          </a:lstStyle>
          <a:p>
            <a:pPr lvl="0"/>
            <a:r>
              <a:rPr lang="en-US" dirty="0"/>
              <a:t>Click to add Activity title</a:t>
            </a:r>
          </a:p>
        </p:txBody>
      </p:sp>
      <p:sp>
        <p:nvSpPr>
          <p:cNvPr id="11" name="TextBox 10">
            <a:extLst>
              <a:ext uri="{FF2B5EF4-FFF2-40B4-BE49-F238E27FC236}">
                <a16:creationId xmlns:a16="http://schemas.microsoft.com/office/drawing/2014/main" id="{C249395E-254B-4DF4-AD8F-137598C79946}"/>
              </a:ext>
            </a:extLst>
          </p:cNvPr>
          <p:cNvSpPr txBox="1"/>
          <p:nvPr/>
        </p:nvSpPr>
        <p:spPr>
          <a:xfrm>
            <a:off x="341925" y="218807"/>
            <a:ext cx="7883768" cy="461665"/>
          </a:xfrm>
          <a:prstGeom prst="rect">
            <a:avLst/>
          </a:prstGeom>
          <a:noFill/>
        </p:spPr>
        <p:txBody>
          <a:bodyPr wrap="square" rtlCol="0">
            <a:spAutoFit/>
          </a:bodyPr>
          <a:lstStyle/>
          <a:p>
            <a:r>
              <a:rPr lang="en-US" sz="2400" b="1" dirty="0">
                <a:solidFill>
                  <a:srgbClr val="ED1C24"/>
                </a:solidFill>
                <a:latin typeface="+mn-lt"/>
              </a:rPr>
              <a:t>Activity</a:t>
            </a:r>
          </a:p>
        </p:txBody>
      </p:sp>
      <p:sp>
        <p:nvSpPr>
          <p:cNvPr id="6" name="Slide Number Placeholder 5">
            <a:extLst>
              <a:ext uri="{FF2B5EF4-FFF2-40B4-BE49-F238E27FC236}">
                <a16:creationId xmlns:a16="http://schemas.microsoft.com/office/drawing/2014/main" id="{2784C09B-F43A-F747-800F-F1DE1DE87130}"/>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8" name="Slide Number Placeholder 5">
            <a:extLst>
              <a:ext uri="{FF2B5EF4-FFF2-40B4-BE49-F238E27FC236}">
                <a16:creationId xmlns:a16="http://schemas.microsoft.com/office/drawing/2014/main" id="{8DC713EE-FFB3-8147-9995-551A638CBF1D}"/>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3" name="Picture 12">
            <a:extLst>
              <a:ext uri="{FF2B5EF4-FFF2-40B4-BE49-F238E27FC236}">
                <a16:creationId xmlns:a16="http://schemas.microsoft.com/office/drawing/2014/main" id="{CE472390-70FA-EF46-BC95-2AB6BD804B49}"/>
              </a:ext>
            </a:extLst>
          </p:cNvPr>
          <p:cNvPicPr>
            <a:picLocks noChangeAspect="1"/>
          </p:cNvPicPr>
          <p:nvPr userDrawn="1"/>
        </p:nvPicPr>
        <p:blipFill>
          <a:blip r:embed="rId2"/>
          <a:stretch>
            <a:fillRect/>
          </a:stretch>
        </p:blipFill>
        <p:spPr>
          <a:xfrm>
            <a:off x="0" y="4514851"/>
            <a:ext cx="9144000" cy="341951"/>
          </a:xfrm>
          <a:prstGeom prst="rect">
            <a:avLst/>
          </a:prstGeom>
        </p:spPr>
      </p:pic>
      <p:pic>
        <p:nvPicPr>
          <p:cNvPr id="17" name="Picture 16" descr="CompTIA_logo.wmf">
            <a:extLst>
              <a:ext uri="{FF2B5EF4-FFF2-40B4-BE49-F238E27FC236}">
                <a16:creationId xmlns:a16="http://schemas.microsoft.com/office/drawing/2014/main" id="{EA95763B-85F6-9048-B507-4FD23026F60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16" name="Picture 15">
            <a:extLst>
              <a:ext uri="{FF2B5EF4-FFF2-40B4-BE49-F238E27FC236}">
                <a16:creationId xmlns:a16="http://schemas.microsoft.com/office/drawing/2014/main" id="{C30FFAE2-1926-424D-9409-EA1F521618BE}"/>
              </a:ext>
            </a:extLst>
          </p:cNvPr>
          <p:cNvPicPr>
            <a:picLocks/>
          </p:cNvPicPr>
          <p:nvPr userDrawn="1"/>
        </p:nvPicPr>
        <p:blipFill>
          <a:blip r:embed="rId4"/>
          <a:stretch>
            <a:fillRect/>
          </a:stretch>
        </p:blipFill>
        <p:spPr>
          <a:xfrm>
            <a:off x="-18288" y="4511039"/>
            <a:ext cx="9180576" cy="347207"/>
          </a:xfrm>
          <a:prstGeom prst="rect">
            <a:avLst/>
          </a:prstGeom>
        </p:spPr>
      </p:pic>
      <p:pic>
        <p:nvPicPr>
          <p:cNvPr id="5" name="Picture 4">
            <a:extLst>
              <a:ext uri="{FF2B5EF4-FFF2-40B4-BE49-F238E27FC236}">
                <a16:creationId xmlns:a16="http://schemas.microsoft.com/office/drawing/2014/main" id="{B3D31B16-7F80-4E40-A64A-D400F2BE5BDA}"/>
              </a:ext>
            </a:extLst>
          </p:cNvPr>
          <p:cNvPicPr>
            <a:picLocks noChangeAspect="1"/>
          </p:cNvPicPr>
          <p:nvPr userDrawn="1"/>
        </p:nvPicPr>
        <p:blipFill>
          <a:blip r:embed="rId5"/>
          <a:stretch>
            <a:fillRect/>
          </a:stretch>
        </p:blipFill>
        <p:spPr>
          <a:xfrm>
            <a:off x="2656114" y="1288868"/>
            <a:ext cx="3829752" cy="2097826"/>
          </a:xfrm>
          <a:prstGeom prst="rect">
            <a:avLst/>
          </a:prstGeom>
        </p:spPr>
      </p:pic>
    </p:spTree>
    <p:extLst>
      <p:ext uri="{BB962C8B-B14F-4D97-AF65-F5344CB8AC3E}">
        <p14:creationId xmlns:p14="http://schemas.microsoft.com/office/powerpoint/2010/main" val="15664644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Slide Number Placeholder 5">
            <a:extLst>
              <a:ext uri="{FF2B5EF4-FFF2-40B4-BE49-F238E27FC236}">
                <a16:creationId xmlns:a16="http://schemas.microsoft.com/office/drawing/2014/main" id="{0B532A39-38A8-2A46-94DF-A7FED7B65D5B}"/>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5" name="Slide Number Placeholder 5">
            <a:extLst>
              <a:ext uri="{FF2B5EF4-FFF2-40B4-BE49-F238E27FC236}">
                <a16:creationId xmlns:a16="http://schemas.microsoft.com/office/drawing/2014/main" id="{13E0E152-89EE-D041-8208-22B1448FC3DA}"/>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9" name="Picture 8" descr="CompTIA_logo.wmf">
            <a:extLst>
              <a:ext uri="{FF2B5EF4-FFF2-40B4-BE49-F238E27FC236}">
                <a16:creationId xmlns:a16="http://schemas.microsoft.com/office/drawing/2014/main" id="{1E765CB9-1B51-9D48-955D-6843AA1B95F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529018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Reflective Questi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139B97F-4B6B-4623-8514-D7FD629FE24B}"/>
              </a:ext>
            </a:extLst>
          </p:cNvPr>
          <p:cNvSpPr>
            <a:spLocks noGrp="1"/>
          </p:cNvSpPr>
          <p:nvPr>
            <p:ph type="body" sz="quarter" idx="13" hasCustomPrompt="1"/>
          </p:nvPr>
        </p:nvSpPr>
        <p:spPr>
          <a:xfrm>
            <a:off x="341925" y="976531"/>
            <a:ext cx="8460150" cy="3394472"/>
          </a:xfrm>
        </p:spPr>
        <p:txBody>
          <a:bodyPr/>
          <a:lstStyle>
            <a:lvl1pPr>
              <a:spcAft>
                <a:spcPts val="1800"/>
              </a:spcAft>
              <a:buFont typeface="+mj-lt"/>
              <a:buAutoNum type="arabicPeriod"/>
              <a:defRPr sz="1800">
                <a:solidFill>
                  <a:srgbClr val="45545F"/>
                </a:solidFill>
              </a:defRPr>
            </a:lvl1pPr>
            <a:lvl2pPr marL="600075" indent="-257175">
              <a:buFont typeface="+mj-lt"/>
              <a:buAutoNum type="arabicPeriod"/>
              <a:defRPr/>
            </a:lvl2pPr>
            <a:lvl3pPr marL="942975" indent="-257175">
              <a:buFont typeface="+mj-lt"/>
              <a:buAutoNum type="arabicPeriod"/>
              <a:defRPr/>
            </a:lvl3pPr>
            <a:lvl4pPr marL="1371600" indent="-342900">
              <a:buFont typeface="+mj-lt"/>
              <a:buAutoNum type="arabicPeriod"/>
              <a:defRPr/>
            </a:lvl4pPr>
            <a:lvl5pPr marL="1714500" indent="-342900">
              <a:buFont typeface="+mj-lt"/>
              <a:buAutoNum type="arabicPeriod"/>
              <a:defRPr/>
            </a:lvl5pPr>
          </a:lstStyle>
          <a:p>
            <a:pPr lvl="0"/>
            <a:r>
              <a:rPr lang="en-US" dirty="0"/>
              <a:t>Insert Question #1</a:t>
            </a:r>
          </a:p>
          <a:p>
            <a:pPr lvl="0"/>
            <a:r>
              <a:rPr lang="en-US" dirty="0"/>
              <a:t>Insert Question #2</a:t>
            </a:r>
          </a:p>
          <a:p>
            <a:pPr lvl="0"/>
            <a:endParaRPr lang="en-US" dirty="0"/>
          </a:p>
        </p:txBody>
      </p:sp>
      <p:sp>
        <p:nvSpPr>
          <p:cNvPr id="7" name="TextBox 6">
            <a:extLst>
              <a:ext uri="{FF2B5EF4-FFF2-40B4-BE49-F238E27FC236}">
                <a16:creationId xmlns:a16="http://schemas.microsoft.com/office/drawing/2014/main" id="{50A4E754-7F02-4770-8121-961E43A23B05}"/>
              </a:ext>
            </a:extLst>
          </p:cNvPr>
          <p:cNvSpPr txBox="1"/>
          <p:nvPr userDrawn="1"/>
        </p:nvSpPr>
        <p:spPr>
          <a:xfrm>
            <a:off x="341925" y="218807"/>
            <a:ext cx="7883768" cy="461665"/>
          </a:xfrm>
          <a:prstGeom prst="rect">
            <a:avLst/>
          </a:prstGeom>
          <a:noFill/>
        </p:spPr>
        <p:txBody>
          <a:bodyPr wrap="square" rtlCol="0">
            <a:spAutoFit/>
          </a:bodyPr>
          <a:lstStyle/>
          <a:p>
            <a:r>
              <a:rPr lang="en-US" sz="2400" b="1" dirty="0">
                <a:solidFill>
                  <a:srgbClr val="ED1C24"/>
                </a:solidFill>
                <a:latin typeface="+mn-lt"/>
              </a:rPr>
              <a:t>Reflective Questions</a:t>
            </a:r>
          </a:p>
        </p:txBody>
      </p:sp>
      <p:sp>
        <p:nvSpPr>
          <p:cNvPr id="6" name="Slide Number Placeholder 5">
            <a:extLst>
              <a:ext uri="{FF2B5EF4-FFF2-40B4-BE49-F238E27FC236}">
                <a16:creationId xmlns:a16="http://schemas.microsoft.com/office/drawing/2014/main" id="{14A600C4-2AD2-7847-84E5-43FA5600D6B7}"/>
              </a:ext>
            </a:extLst>
          </p:cNvPr>
          <p:cNvSpPr txBox="1">
            <a:spLocks/>
          </p:cNvSpPr>
          <p:nvPr/>
        </p:nvSpPr>
        <p:spPr>
          <a:xfrm>
            <a:off x="-402655"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E5CC41E3-297F-AB42-B4CD-9E84AFB27EFB}"/>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4" name="Picture 13" descr="CompTIA_logo.wmf">
            <a:extLst>
              <a:ext uri="{FF2B5EF4-FFF2-40B4-BE49-F238E27FC236}">
                <a16:creationId xmlns:a16="http://schemas.microsoft.com/office/drawing/2014/main" id="{9EDA33E4-71A4-D841-BB71-AA1209C4CDB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8" name="Picture 7">
            <a:extLst>
              <a:ext uri="{FF2B5EF4-FFF2-40B4-BE49-F238E27FC236}">
                <a16:creationId xmlns:a16="http://schemas.microsoft.com/office/drawing/2014/main" id="{52F70059-50E2-B24D-9AA3-145112C8E861}"/>
              </a:ext>
            </a:extLst>
          </p:cNvPr>
          <p:cNvPicPr>
            <a:picLocks noChangeAspect="1"/>
          </p:cNvPicPr>
          <p:nvPr userDrawn="1"/>
        </p:nvPicPr>
        <p:blipFill>
          <a:blip r:embed="rId3"/>
          <a:stretch>
            <a:fillRect/>
          </a:stretch>
        </p:blipFill>
        <p:spPr>
          <a:xfrm>
            <a:off x="6447759" y="3743863"/>
            <a:ext cx="2696240" cy="1402469"/>
          </a:xfrm>
          <a:prstGeom prst="rect">
            <a:avLst/>
          </a:prstGeom>
        </p:spPr>
      </p:pic>
    </p:spTree>
    <p:extLst>
      <p:ext uri="{BB962C8B-B14F-4D97-AF65-F5344CB8AC3E}">
        <p14:creationId xmlns:p14="http://schemas.microsoft.com/office/powerpoint/2010/main" val="28048375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79114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atin typeface="+mn-lt"/>
              </a:defRPr>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800">
                <a:solidFill>
                  <a:srgbClr val="45545F"/>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Slide Number Placeholder 5">
            <a:extLst>
              <a:ext uri="{FF2B5EF4-FFF2-40B4-BE49-F238E27FC236}">
                <a16:creationId xmlns:a16="http://schemas.microsoft.com/office/drawing/2014/main" id="{0E3403EC-28B3-2848-96B2-0EB19ACC0D43}"/>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5" name="Slide Number Placeholder 5">
            <a:extLst>
              <a:ext uri="{FF2B5EF4-FFF2-40B4-BE49-F238E27FC236}">
                <a16:creationId xmlns:a16="http://schemas.microsoft.com/office/drawing/2014/main" id="{7D192D95-7954-EB43-B134-73EFED82A97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9" name="Picture 8" descr="CompTIA_logo.wmf">
            <a:extLst>
              <a:ext uri="{FF2B5EF4-FFF2-40B4-BE49-F238E27FC236}">
                <a16:creationId xmlns:a16="http://schemas.microsoft.com/office/drawing/2014/main" id="{58B37B13-2D80-ED4F-AA57-92F8720DF4E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8749939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Content Placeholder 2"/>
          <p:cNvSpPr>
            <a:spLocks noGrp="1"/>
          </p:cNvSpPr>
          <p:nvPr>
            <p:ph sz="half" idx="1"/>
          </p:nvPr>
        </p:nvSpPr>
        <p:spPr>
          <a:xfrm>
            <a:off x="457200" y="1200151"/>
            <a:ext cx="4038600" cy="3394472"/>
          </a:xfrm>
        </p:spPr>
        <p:txBody>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48200" y="1200151"/>
            <a:ext cx="4038600" cy="3394472"/>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p:txBody>
      </p:sp>
      <p:sp>
        <p:nvSpPr>
          <p:cNvPr id="5" name="Slide Number Placeholder 5">
            <a:extLst>
              <a:ext uri="{FF2B5EF4-FFF2-40B4-BE49-F238E27FC236}">
                <a16:creationId xmlns:a16="http://schemas.microsoft.com/office/drawing/2014/main" id="{F5D94452-C962-A343-85AC-E3B4874697F0}"/>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6" name="Slide Number Placeholder 5">
            <a:extLst>
              <a:ext uri="{FF2B5EF4-FFF2-40B4-BE49-F238E27FC236}">
                <a16:creationId xmlns:a16="http://schemas.microsoft.com/office/drawing/2014/main" id="{AB226F9D-6293-B945-9CB4-7274CE8670A6}"/>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0" name="Picture 9" descr="CompTIA_logo.wmf">
            <a:extLst>
              <a:ext uri="{FF2B5EF4-FFF2-40B4-BE49-F238E27FC236}">
                <a16:creationId xmlns:a16="http://schemas.microsoft.com/office/drawing/2014/main" id="{953D7D55-FF4B-144A-9A47-F9B21A50C6A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14147213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Text Placeholder 2"/>
          <p:cNvSpPr>
            <a:spLocks noGrp="1"/>
          </p:cNvSpPr>
          <p:nvPr>
            <p:ph type="body" idx="1"/>
          </p:nvPr>
        </p:nvSpPr>
        <p:spPr>
          <a:xfrm>
            <a:off x="457200" y="1151335"/>
            <a:ext cx="4040188" cy="479822"/>
          </a:xfrm>
        </p:spPr>
        <p:txBody>
          <a:bodyPr anchor="b">
            <a:noAutofit/>
          </a:bodyPr>
          <a:lstStyle>
            <a:lvl1pPr marL="0" indent="0" algn="l">
              <a:buNone/>
              <a:defRPr sz="1800" b="1">
                <a:solidFill>
                  <a:srgbClr val="45545F"/>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45028" y="1151335"/>
            <a:ext cx="4041775" cy="479822"/>
          </a:xfrm>
        </p:spPr>
        <p:txBody>
          <a:bodyPr anchor="b">
            <a:noAutofit/>
          </a:bodyPr>
          <a:lstStyle>
            <a:lvl1pPr marL="0" indent="0">
              <a:buNone/>
              <a:defRPr sz="1800" b="1">
                <a:solidFill>
                  <a:srgbClr val="45545F"/>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8" y="1631156"/>
            <a:ext cx="4041775"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7" name="Slide Number Placeholder 5">
            <a:extLst>
              <a:ext uri="{FF2B5EF4-FFF2-40B4-BE49-F238E27FC236}">
                <a16:creationId xmlns:a16="http://schemas.microsoft.com/office/drawing/2014/main" id="{465A5C3B-129C-D748-B860-AFF7226C86E0}"/>
              </a:ext>
            </a:extLst>
          </p:cNvPr>
          <p:cNvSpPr>
            <a:spLocks noGrp="1"/>
          </p:cNvSpPr>
          <p:nvPr>
            <p:ph type="sldNum" sz="quarter" idx="10"/>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8" name="Slide Number Placeholder 5">
            <a:extLst>
              <a:ext uri="{FF2B5EF4-FFF2-40B4-BE49-F238E27FC236}">
                <a16:creationId xmlns:a16="http://schemas.microsoft.com/office/drawing/2014/main" id="{F1D68FB8-E621-1848-9493-C38F1D7EBE2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2" name="Picture 11" descr="CompTIA_logo.wmf">
            <a:extLst>
              <a:ext uri="{FF2B5EF4-FFF2-40B4-BE49-F238E27FC236}">
                <a16:creationId xmlns:a16="http://schemas.microsoft.com/office/drawing/2014/main" id="{9E0A0277-6F7D-464A-B7AB-99B78E17BC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27746862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972" y="80597"/>
            <a:ext cx="7797800" cy="615462"/>
          </a:xfrm>
        </p:spPr>
        <p:txBody>
          <a:bodyPr anchor="ctr" anchorCtr="0">
            <a:noAutofit/>
          </a:bodyPr>
          <a:lstStyle>
            <a:lvl1pPr algn="l">
              <a:defRPr sz="2400" b="1">
                <a:latin typeface="+mn-lt"/>
              </a:defRPr>
            </a:lvl1pPr>
          </a:lstStyle>
          <a:p>
            <a:r>
              <a:rPr lang="en-US" dirty="0"/>
              <a:t>Click to add title</a:t>
            </a:r>
          </a:p>
        </p:txBody>
      </p:sp>
      <p:sp>
        <p:nvSpPr>
          <p:cNvPr id="3" name="Content Placeholder 2"/>
          <p:cNvSpPr>
            <a:spLocks noGrp="1"/>
          </p:cNvSpPr>
          <p:nvPr>
            <p:ph idx="1"/>
          </p:nvPr>
        </p:nvSpPr>
        <p:spPr>
          <a:xfrm>
            <a:off x="3575050" y="1076327"/>
            <a:ext cx="5111750" cy="3518297"/>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800">
                <a:solidFill>
                  <a:srgbClr val="45545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Slide Number Placeholder 5">
            <a:extLst>
              <a:ext uri="{FF2B5EF4-FFF2-40B4-BE49-F238E27FC236}">
                <a16:creationId xmlns:a16="http://schemas.microsoft.com/office/drawing/2014/main" id="{1C1949C1-B925-B544-AA5E-2B852777C1B7}"/>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6" name="Slide Number Placeholder 5">
            <a:extLst>
              <a:ext uri="{FF2B5EF4-FFF2-40B4-BE49-F238E27FC236}">
                <a16:creationId xmlns:a16="http://schemas.microsoft.com/office/drawing/2014/main" id="{5C377139-E7E4-3D4D-86BD-7F66AB957479}"/>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0" name="Picture 9" descr="CompTIA_logo.wmf">
            <a:extLst>
              <a:ext uri="{FF2B5EF4-FFF2-40B4-BE49-F238E27FC236}">
                <a16:creationId xmlns:a16="http://schemas.microsoft.com/office/drawing/2014/main" id="{840D7BB1-77D8-B148-9C19-407AE5F22E9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6405724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717679"/>
            <a:ext cx="5486400" cy="425054"/>
          </a:xfrm>
        </p:spPr>
        <p:txBody>
          <a:bodyPr anchor="b"/>
          <a:lstStyle>
            <a:lvl1pPr algn="l">
              <a:defRPr sz="1800" b="1">
                <a:latin typeface="+mn-lt"/>
              </a:defRPr>
            </a:lvl1pPr>
          </a:lstStyle>
          <a:p>
            <a:r>
              <a:rPr lang="en-US"/>
              <a:t>Click to edit Master title style</a:t>
            </a:r>
            <a:endParaRPr lang="en-US" dirty="0"/>
          </a:p>
        </p:txBody>
      </p:sp>
      <p:sp>
        <p:nvSpPr>
          <p:cNvPr id="3" name="Picture Placeholder 2"/>
          <p:cNvSpPr>
            <a:spLocks noGrp="1"/>
          </p:cNvSpPr>
          <p:nvPr>
            <p:ph type="pic" idx="1"/>
          </p:nvPr>
        </p:nvSpPr>
        <p:spPr>
          <a:xfrm>
            <a:off x="1792288" y="835270"/>
            <a:ext cx="5486400" cy="2827640"/>
          </a:xfrm>
        </p:spPr>
        <p:txBody>
          <a:bodyPr>
            <a:noAutofit/>
          </a:bodyPr>
          <a:lstStyle>
            <a:lvl1pPr marL="0" indent="0">
              <a:buNone/>
              <a:defRPr sz="1800">
                <a:solidFill>
                  <a:srgbClr val="45545F"/>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1792288" y="4142732"/>
            <a:ext cx="5486400" cy="603647"/>
          </a:xfrm>
        </p:spPr>
        <p:txBody>
          <a:bodyPr/>
          <a:lstStyle>
            <a:lvl1pPr marL="0" indent="0">
              <a:buNone/>
              <a:defRPr sz="1800">
                <a:solidFill>
                  <a:srgbClr val="45545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Slide Number Placeholder 5">
            <a:extLst>
              <a:ext uri="{FF2B5EF4-FFF2-40B4-BE49-F238E27FC236}">
                <a16:creationId xmlns:a16="http://schemas.microsoft.com/office/drawing/2014/main" id="{A43D6327-F44D-AF41-80D9-C8F881FE6F2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6" name="Slide Number Placeholder 5">
            <a:extLst>
              <a:ext uri="{FF2B5EF4-FFF2-40B4-BE49-F238E27FC236}">
                <a16:creationId xmlns:a16="http://schemas.microsoft.com/office/drawing/2014/main" id="{1AF11E4D-3647-2042-8AA9-4ADEF03A889D}"/>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0" name="Picture 9" descr="CompTIA_logo.wmf">
            <a:extLst>
              <a:ext uri="{FF2B5EF4-FFF2-40B4-BE49-F238E27FC236}">
                <a16:creationId xmlns:a16="http://schemas.microsoft.com/office/drawing/2014/main" id="{864C3DE1-22DC-4B48-9954-09A38AB51EF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4070693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No Fill Slide">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41927" y="75202"/>
            <a:ext cx="8455567" cy="633458"/>
          </a:xfrm>
          <a:prstGeom prst="rect">
            <a:avLst/>
          </a:prstGeom>
        </p:spPr>
        <p:txBody>
          <a:bodyPr vert="horz" lIns="91440" tIns="45720" rIns="91440" bIns="45720" rtlCol="0" anchor="ctr">
            <a:noAutofit/>
          </a:bodyPr>
          <a:lstStyle>
            <a:lvl1pPr>
              <a:defRPr>
                <a:solidFill>
                  <a:srgbClr val="ED1C24"/>
                </a:solidFill>
              </a:defRPr>
            </a:lvl1pPr>
          </a:lstStyle>
          <a:p>
            <a:r>
              <a:rPr lang="en-US" dirty="0"/>
              <a:t>Click to add title</a:t>
            </a:r>
          </a:p>
        </p:txBody>
      </p:sp>
      <p:sp>
        <p:nvSpPr>
          <p:cNvPr id="11" name="Slide Number Placeholder 5">
            <a:extLst>
              <a:ext uri="{FF2B5EF4-FFF2-40B4-BE49-F238E27FC236}">
                <a16:creationId xmlns:a16="http://schemas.microsoft.com/office/drawing/2014/main" id="{AD1568E5-94C1-AF4C-A4BA-19730F022926}"/>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3" name="Slide Number Placeholder 5">
            <a:extLst>
              <a:ext uri="{FF2B5EF4-FFF2-40B4-BE49-F238E27FC236}">
                <a16:creationId xmlns:a16="http://schemas.microsoft.com/office/drawing/2014/main" id="{CD95E9CC-440B-FB49-9F80-F9E9877D3292}"/>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6" name="Text Placeholder 2">
            <a:extLst>
              <a:ext uri="{FF2B5EF4-FFF2-40B4-BE49-F238E27FC236}">
                <a16:creationId xmlns:a16="http://schemas.microsoft.com/office/drawing/2014/main" id="{72C6F783-9286-1544-850A-F82A0510B462}"/>
              </a:ext>
            </a:extLst>
          </p:cNvPr>
          <p:cNvSpPr>
            <a:spLocks noGrp="1"/>
          </p:cNvSpPr>
          <p:nvPr>
            <p:ph idx="1" hasCustomPrompt="1"/>
          </p:nvPr>
        </p:nvSpPr>
        <p:spPr>
          <a:xfrm>
            <a:off x="341924" y="980347"/>
            <a:ext cx="8460152" cy="3567590"/>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0" name="Picture 9" descr="CompTIA_logo.wmf">
            <a:extLst>
              <a:ext uri="{FF2B5EF4-FFF2-40B4-BE49-F238E27FC236}">
                <a16:creationId xmlns:a16="http://schemas.microsoft.com/office/drawing/2014/main" id="{BB89A167-2C0A-E142-A4E6-098E36FF4B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18200192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Vertical Text Placeholder 2"/>
          <p:cNvSpPr>
            <a:spLocks noGrp="1"/>
          </p:cNvSpPr>
          <p:nvPr>
            <p:ph type="body" orient="vert" idx="1"/>
          </p:nvPr>
        </p:nvSpPr>
        <p:spPr/>
        <p:txBody>
          <a:bodyPr vert="eaVert"/>
          <a:lstStyle>
            <a:lvl1pPr>
              <a:defRPr>
                <a:solidFill>
                  <a:srgbClr val="45545F"/>
                </a:solidFill>
              </a:defRPr>
            </a:lvl1pPr>
            <a:lvl2pPr>
              <a:defRPr>
                <a:solidFill>
                  <a:srgbClr val="45545F"/>
                </a:solidFill>
              </a:defRPr>
            </a:lvl2pPr>
            <a:lvl3pPr>
              <a:defRPr>
                <a:solidFill>
                  <a:srgbClr val="45545F"/>
                </a:solidFill>
              </a:defRPr>
            </a:lvl3pPr>
          </a:lstStyle>
          <a:p>
            <a:pPr lvl="0"/>
            <a:r>
              <a:rPr lang="en-US"/>
              <a:t>Edit Master text styles</a:t>
            </a:r>
          </a:p>
          <a:p>
            <a:pPr lvl="1"/>
            <a:r>
              <a:rPr lang="en-US"/>
              <a:t>Second level</a:t>
            </a:r>
          </a:p>
          <a:p>
            <a:pPr lvl="2"/>
            <a:r>
              <a:rPr lang="en-US"/>
              <a:t>Third level</a:t>
            </a:r>
          </a:p>
        </p:txBody>
      </p:sp>
      <p:sp>
        <p:nvSpPr>
          <p:cNvPr id="4" name="Slide Number Placeholder 5">
            <a:extLst>
              <a:ext uri="{FF2B5EF4-FFF2-40B4-BE49-F238E27FC236}">
                <a16:creationId xmlns:a16="http://schemas.microsoft.com/office/drawing/2014/main" id="{DB01C9F3-3BDB-EE4F-8A30-9A2C41287F92}"/>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5" name="Slide Number Placeholder 5">
            <a:extLst>
              <a:ext uri="{FF2B5EF4-FFF2-40B4-BE49-F238E27FC236}">
                <a16:creationId xmlns:a16="http://schemas.microsoft.com/office/drawing/2014/main" id="{BFBB5713-2AA6-6A44-B019-28FDF5A1CE7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9" name="Picture 8" descr="CompTIA_logo.wmf">
            <a:extLst>
              <a:ext uri="{FF2B5EF4-FFF2-40B4-BE49-F238E27FC236}">
                <a16:creationId xmlns:a16="http://schemas.microsoft.com/office/drawing/2014/main" id="{863308DA-D7BC-384E-821F-8A3A2D1C8CE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1255527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6629400" y="908539"/>
            <a:ext cx="2057400" cy="3686084"/>
          </a:xfrm>
        </p:spPr>
        <p:txBody>
          <a:bodyPr vert="eaVert"/>
          <a:lstStyle>
            <a:lvl1pPr>
              <a:defRPr b="1">
                <a:solidFill>
                  <a:srgbClr val="45545F"/>
                </a:solidFill>
                <a:latin typeface="+mn-lt"/>
              </a:defRPr>
            </a:lvl1pPr>
          </a:lstStyle>
          <a:p>
            <a:r>
              <a:rPr lang="en-US" dirty="0"/>
              <a:t>Click to add title</a:t>
            </a:r>
          </a:p>
        </p:txBody>
      </p:sp>
      <p:sp>
        <p:nvSpPr>
          <p:cNvPr id="3" name="Vertical Text Placeholder 2"/>
          <p:cNvSpPr>
            <a:spLocks noGrp="1"/>
          </p:cNvSpPr>
          <p:nvPr>
            <p:ph type="body" orient="vert" idx="1"/>
          </p:nvPr>
        </p:nvSpPr>
        <p:spPr>
          <a:xfrm>
            <a:off x="457200" y="908539"/>
            <a:ext cx="6019800" cy="3686084"/>
          </a:xfrm>
        </p:spPr>
        <p:txBody>
          <a:bodyPr vert="eaVert"/>
          <a:lstStyle>
            <a:lvl1pPr>
              <a:defRPr>
                <a:solidFill>
                  <a:srgbClr val="45545F"/>
                </a:solidFill>
              </a:defRPr>
            </a:lvl1pPr>
            <a:lvl2pPr>
              <a:defRPr>
                <a:solidFill>
                  <a:srgbClr val="45545F"/>
                </a:solidFill>
              </a:defRPr>
            </a:lvl2pPr>
            <a:lvl3pPr>
              <a:defRPr>
                <a:solidFill>
                  <a:srgbClr val="45545F"/>
                </a:solidFill>
              </a:defRPr>
            </a:lvl3pPr>
          </a:lstStyle>
          <a:p>
            <a:pPr lvl="0"/>
            <a:r>
              <a:rPr lang="en-US"/>
              <a:t>Edit Master text styles</a:t>
            </a:r>
          </a:p>
          <a:p>
            <a:pPr lvl="1"/>
            <a:r>
              <a:rPr lang="en-US"/>
              <a:t>Second level</a:t>
            </a:r>
          </a:p>
          <a:p>
            <a:pPr lvl="2"/>
            <a:r>
              <a:rPr lang="en-US"/>
              <a:t>Third level</a:t>
            </a:r>
          </a:p>
        </p:txBody>
      </p:sp>
      <p:sp>
        <p:nvSpPr>
          <p:cNvPr id="4" name="Slide Number Placeholder 5">
            <a:extLst>
              <a:ext uri="{FF2B5EF4-FFF2-40B4-BE49-F238E27FC236}">
                <a16:creationId xmlns:a16="http://schemas.microsoft.com/office/drawing/2014/main" id="{43BDB5AB-F661-7543-882F-AF797D8A21C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5" name="Slide Number Placeholder 5">
            <a:extLst>
              <a:ext uri="{FF2B5EF4-FFF2-40B4-BE49-F238E27FC236}">
                <a16:creationId xmlns:a16="http://schemas.microsoft.com/office/drawing/2014/main" id="{A8B1C3BD-5CFC-B54B-B06A-247C2168BA59}"/>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9" name="Picture 8" descr="CompTIA_logo.wmf">
            <a:extLst>
              <a:ext uri="{FF2B5EF4-FFF2-40B4-BE49-F238E27FC236}">
                <a16:creationId xmlns:a16="http://schemas.microsoft.com/office/drawing/2014/main" id="{18730890-2F38-5A47-B746-C8A5D1CBF98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8215622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No Image or Icon">
    <p:spTree>
      <p:nvGrpSpPr>
        <p:cNvPr id="1" name=""/>
        <p:cNvGrpSpPr/>
        <p:nvPr/>
      </p:nvGrpSpPr>
      <p:grpSpPr>
        <a:xfrm>
          <a:off x="0" y="0"/>
          <a:ext cx="0" cy="0"/>
          <a:chOff x="0" y="0"/>
          <a:chExt cx="0" cy="0"/>
        </a:xfrm>
      </p:grpSpPr>
      <p:sp>
        <p:nvSpPr>
          <p:cNvPr id="9" name="Round Diagonal Corner Rectangle 8">
            <a:extLst>
              <a:ext uri="{FF2B5EF4-FFF2-40B4-BE49-F238E27FC236}">
                <a16:creationId xmlns:a16="http://schemas.microsoft.com/office/drawing/2014/main" id="{A6D98B26-BAB8-9248-A901-B3CA74DA7FAD}"/>
              </a:ext>
            </a:extLst>
          </p:cNvPr>
          <p:cNvSpPr/>
          <p:nvPr userDrawn="1"/>
        </p:nvSpPr>
        <p:spPr>
          <a:xfrm>
            <a:off x="408561" y="331611"/>
            <a:ext cx="8346333" cy="3443110"/>
          </a:xfrm>
          <a:prstGeom prst="round2DiagRect">
            <a:avLst>
              <a:gd name="adj1" fmla="val 0"/>
              <a:gd name="adj2" fmla="val 11792"/>
            </a:avLst>
          </a:prstGeom>
          <a:solidFill>
            <a:srgbClr val="0090B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B2FEEEDD-0751-854A-9852-93F3EA02290E}"/>
              </a:ext>
            </a:extLst>
          </p:cNvPr>
          <p:cNvSpPr>
            <a:spLocks noGrp="1"/>
          </p:cNvSpPr>
          <p:nvPr>
            <p:ph type="ctrTitle"/>
          </p:nvPr>
        </p:nvSpPr>
        <p:spPr>
          <a:xfrm>
            <a:off x="650366" y="1051278"/>
            <a:ext cx="7981244" cy="1100674"/>
          </a:xfrm>
        </p:spPr>
        <p:txBody>
          <a:bodyPr lIns="0" rIns="0" anchor="b">
            <a:noAutofit/>
          </a:bodyPr>
          <a:lstStyle>
            <a:lvl1pPr algn="l">
              <a:defRPr sz="3600" b="1">
                <a:solidFill>
                  <a:srgbClr val="FFFFFF"/>
                </a:solidFill>
                <a:latin typeface="+mn-lt"/>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658038CC-5DF0-1545-A424-EA63B177F16F}"/>
              </a:ext>
            </a:extLst>
          </p:cNvPr>
          <p:cNvSpPr>
            <a:spLocks noGrp="1"/>
          </p:cNvSpPr>
          <p:nvPr>
            <p:ph type="subTitle" idx="1"/>
          </p:nvPr>
        </p:nvSpPr>
        <p:spPr>
          <a:xfrm>
            <a:off x="650366" y="2159007"/>
            <a:ext cx="6207634" cy="489656"/>
          </a:xfrm>
        </p:spPr>
        <p:txBody>
          <a:bodyPr lIns="0" rIns="0">
            <a:no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5" name="Picture 14" descr="CompTIA_logo.wmf">
            <a:extLst>
              <a:ext uri="{FF2B5EF4-FFF2-40B4-BE49-F238E27FC236}">
                <a16:creationId xmlns:a16="http://schemas.microsoft.com/office/drawing/2014/main" id="{859BC51B-7E40-1041-A8C3-D54CE59B1CF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97111" y="4369323"/>
            <a:ext cx="1684782" cy="360426"/>
          </a:xfrm>
          <a:prstGeom prst="rect">
            <a:avLst/>
          </a:prstGeom>
        </p:spPr>
      </p:pic>
    </p:spTree>
    <p:extLst>
      <p:ext uri="{BB962C8B-B14F-4D97-AF65-F5344CB8AC3E}">
        <p14:creationId xmlns:p14="http://schemas.microsoft.com/office/powerpoint/2010/main" val="6070929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Glossary Term Definition with Corner Fill">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944984"/>
            <a:ext cx="6934200" cy="571500"/>
          </a:xfrm>
        </p:spPr>
        <p:txBody>
          <a:bodyPr/>
          <a:lstStyle>
            <a:lvl1pPr marL="0" indent="0" algn="l" defTabSz="342900" rtl="0" eaLnBrk="1" latinLnBrk="0" hangingPunct="1">
              <a:spcBef>
                <a:spcPct val="20000"/>
              </a:spcBef>
              <a:buClr>
                <a:schemeClr val="accent1"/>
              </a:buClr>
              <a:buFont typeface="Arial"/>
              <a:buNone/>
              <a:defRPr lang="en-US" sz="1800" kern="1200" dirty="0" smtClean="0">
                <a:solidFill>
                  <a:srgbClr val="ED1C24"/>
                </a:solidFill>
                <a:latin typeface="+mn-lt"/>
                <a:ea typeface="+mn-ea"/>
                <a:cs typeface="+mn-cs"/>
              </a:defRPr>
            </a:lvl1pPr>
            <a:lvl2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2pPr>
            <a:lvl3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3pPr>
            <a:lvl4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4pPr>
            <a:lvl5pPr marL="0" indent="0" algn="l" defTabSz="342900" rtl="0" eaLnBrk="1" latinLnBrk="0" hangingPunct="1">
              <a:spcBef>
                <a:spcPct val="20000"/>
              </a:spcBef>
              <a:buClr>
                <a:schemeClr val="accent1"/>
              </a:buClr>
              <a:buFont typeface="Arial"/>
              <a:buNone/>
              <a:defRPr lang="en-US" sz="1350" kern="1200" dirty="0">
                <a:solidFill>
                  <a:srgbClr val="0070C0"/>
                </a:solidFill>
                <a:latin typeface="+mn-lt"/>
                <a:ea typeface="+mn-ea"/>
                <a:cs typeface="+mn-cs"/>
              </a:defRPr>
            </a:lvl5pPr>
          </a:lstStyle>
          <a:p>
            <a:pPr lvl="0"/>
            <a:r>
              <a:rPr lang="en-US" dirty="0"/>
              <a:t>Term: definition. (Format “term” in bold.)</a:t>
            </a:r>
          </a:p>
        </p:txBody>
      </p:sp>
      <p:sp>
        <p:nvSpPr>
          <p:cNvPr id="11" name="Slide Number Placeholder 5">
            <a:extLst>
              <a:ext uri="{FF2B5EF4-FFF2-40B4-BE49-F238E27FC236}">
                <a16:creationId xmlns:a16="http://schemas.microsoft.com/office/drawing/2014/main" id="{BBD1DE29-ADE7-384D-809A-A52F9DD45FFD}"/>
              </a:ext>
            </a:extLst>
          </p:cNvPr>
          <p:cNvSpPr txBox="1">
            <a:spLocks/>
          </p:cNvSpPr>
          <p:nvPr userDrawn="1"/>
        </p:nvSpPr>
        <p:spPr>
          <a:xfrm>
            <a:off x="81975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4" name="Slide Number Placeholder 5">
            <a:extLst>
              <a:ext uri="{FF2B5EF4-FFF2-40B4-BE49-F238E27FC236}">
                <a16:creationId xmlns:a16="http://schemas.microsoft.com/office/drawing/2014/main" id="{2E180A83-A907-544F-B0AF-DAD9FC2DF73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6" name="Text Placeholder 2">
            <a:extLst>
              <a:ext uri="{FF2B5EF4-FFF2-40B4-BE49-F238E27FC236}">
                <a16:creationId xmlns:a16="http://schemas.microsoft.com/office/drawing/2014/main" id="{8B707612-480C-B144-82D3-40F98F576EEF}"/>
              </a:ext>
            </a:extLst>
          </p:cNvPr>
          <p:cNvSpPr>
            <a:spLocks noGrp="1"/>
          </p:cNvSpPr>
          <p:nvPr>
            <p:ph idx="1" hasCustomPrompt="1"/>
          </p:nvPr>
        </p:nvSpPr>
        <p:spPr>
          <a:xfrm>
            <a:off x="341924" y="1696453"/>
            <a:ext cx="8460152" cy="2985451"/>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20" name="Picture 19" descr="CompTIA_logo.wmf">
            <a:extLst>
              <a:ext uri="{FF2B5EF4-FFF2-40B4-BE49-F238E27FC236}">
                <a16:creationId xmlns:a16="http://schemas.microsoft.com/office/drawing/2014/main" id="{31E12641-FDB9-264E-B844-D1FF43FEA4D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22" name="Picture 100" descr="book">
            <a:extLst>
              <a:ext uri="{FF2B5EF4-FFF2-40B4-BE49-F238E27FC236}">
                <a16:creationId xmlns:a16="http://schemas.microsoft.com/office/drawing/2014/main" id="{29E8A41D-6CE0-CC41-8C86-34EFB1EAFD7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8851" y="782499"/>
            <a:ext cx="911191" cy="79729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12C9C1D8-EBAB-9044-B613-CB1F1A3C1F30}"/>
              </a:ext>
            </a:extLst>
          </p:cNvPr>
          <p:cNvPicPr>
            <a:picLocks noChangeAspect="1"/>
          </p:cNvPicPr>
          <p:nvPr userDrawn="1"/>
        </p:nvPicPr>
        <p:blipFill>
          <a:blip r:embed="rId4"/>
          <a:stretch>
            <a:fillRect/>
          </a:stretch>
        </p:blipFill>
        <p:spPr>
          <a:xfrm>
            <a:off x="6938442" y="3143794"/>
            <a:ext cx="2205558" cy="1999706"/>
          </a:xfrm>
          <a:prstGeom prst="rect">
            <a:avLst/>
          </a:prstGeom>
        </p:spPr>
      </p:pic>
    </p:spTree>
    <p:extLst>
      <p:ext uri="{BB962C8B-B14F-4D97-AF65-F5344CB8AC3E}">
        <p14:creationId xmlns:p14="http://schemas.microsoft.com/office/powerpoint/2010/main" val="31748986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Hands-On Activity">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62593A58-0959-CB4D-8C6B-BF10FB4E9B2C}"/>
              </a:ext>
            </a:extLst>
          </p:cNvPr>
          <p:cNvSpPr>
            <a:spLocks noGrp="1"/>
          </p:cNvSpPr>
          <p:nvPr>
            <p:ph idx="1" hasCustomPrompt="1"/>
          </p:nvPr>
        </p:nvSpPr>
        <p:spPr>
          <a:xfrm>
            <a:off x="341924" y="980348"/>
            <a:ext cx="8460152" cy="3701556"/>
          </a:xfrm>
          <a:prstGeom prst="rect">
            <a:avLst/>
          </a:prstGeom>
        </p:spPr>
        <p:txBody>
          <a:bodyPr vert="horz" lIns="91440" tIns="45720" rIns="91440" bIns="45720" rtlCol="0">
            <a:noAutofit/>
          </a:bodyPr>
          <a:lstStyle>
            <a:lvl1pPr>
              <a:defRPr>
                <a:solidFill>
                  <a:srgbClr val="45545F"/>
                </a:solidFill>
              </a:defRPr>
            </a:lvl1pPr>
          </a:lstStyle>
          <a:p>
            <a:pPr lvl="0"/>
            <a:r>
              <a:rPr lang="en-US" dirty="0"/>
              <a:t>Click to edit Master text styles</a:t>
            </a:r>
          </a:p>
          <a:p>
            <a:pPr lvl="0"/>
            <a:r>
              <a:rPr lang="en-US" dirty="0"/>
              <a:t>Second level</a:t>
            </a:r>
          </a:p>
          <a:p>
            <a:pPr lvl="0"/>
            <a:r>
              <a:rPr lang="en-US" dirty="0"/>
              <a:t>Third level</a:t>
            </a:r>
          </a:p>
        </p:txBody>
      </p:sp>
      <p:pic>
        <p:nvPicPr>
          <p:cNvPr id="4" name="Picture 3">
            <a:extLst>
              <a:ext uri="{FF2B5EF4-FFF2-40B4-BE49-F238E27FC236}">
                <a16:creationId xmlns:a16="http://schemas.microsoft.com/office/drawing/2014/main" id="{67C22BF4-CE2A-B54A-B1D6-2812AD7BCBD9}"/>
              </a:ext>
            </a:extLst>
          </p:cNvPr>
          <p:cNvPicPr>
            <a:picLocks noChangeAspect="1"/>
          </p:cNvPicPr>
          <p:nvPr userDrawn="1"/>
        </p:nvPicPr>
        <p:blipFill>
          <a:blip r:embed="rId2"/>
          <a:stretch>
            <a:fillRect/>
          </a:stretch>
        </p:blipFill>
        <p:spPr>
          <a:xfrm>
            <a:off x="7215509" y="3683725"/>
            <a:ext cx="1605177" cy="998219"/>
          </a:xfrm>
          <a:prstGeom prst="rect">
            <a:avLst/>
          </a:prstGeom>
        </p:spPr>
      </p:pic>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Activity title</a:t>
            </a:r>
          </a:p>
        </p:txBody>
      </p:sp>
      <p:sp>
        <p:nvSpPr>
          <p:cNvPr id="5" name="Slide Number Placeholder 5">
            <a:extLst>
              <a:ext uri="{FF2B5EF4-FFF2-40B4-BE49-F238E27FC236}">
                <a16:creationId xmlns:a16="http://schemas.microsoft.com/office/drawing/2014/main" id="{15727794-1D8F-EE4B-86CA-492FD31C8844}"/>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02E05C79-1716-3D41-94C9-03C7F4E93A4D}"/>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5" name="Picture 14" descr="CompTIA_logo.wmf">
            <a:extLst>
              <a:ext uri="{FF2B5EF4-FFF2-40B4-BE49-F238E27FC236}">
                <a16:creationId xmlns:a16="http://schemas.microsoft.com/office/drawing/2014/main" id="{7C6D3784-9980-4349-B5E5-5AAE6F7E51C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19892053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Minds-On Activity">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CE126EC4-13CC-5047-ACF1-7FCEABFB0D5E}"/>
              </a:ext>
            </a:extLst>
          </p:cNvPr>
          <p:cNvSpPr>
            <a:spLocks noGrp="1"/>
          </p:cNvSpPr>
          <p:nvPr>
            <p:ph idx="1" hasCustomPrompt="1"/>
          </p:nvPr>
        </p:nvSpPr>
        <p:spPr>
          <a:xfrm>
            <a:off x="341924" y="980348"/>
            <a:ext cx="8460152" cy="3701556"/>
          </a:xfrm>
          <a:prstGeom prst="rect">
            <a:avLst/>
          </a:prstGeom>
        </p:spPr>
        <p:txBody>
          <a:bodyPr vert="horz" lIns="91440" tIns="45720" rIns="91440" bIns="45720" rtlCol="0">
            <a:noAutofit/>
          </a:bodyPr>
          <a:lstStyle>
            <a:lvl1pPr>
              <a:defRPr>
                <a:solidFill>
                  <a:srgbClr val="45545F"/>
                </a:solidFill>
              </a:defRPr>
            </a:lvl1pPr>
          </a:lstStyle>
          <a:p>
            <a:pPr lvl="0"/>
            <a:r>
              <a:rPr lang="en-US" dirty="0"/>
              <a:t>Click to edit Master text styles</a:t>
            </a:r>
          </a:p>
          <a:p>
            <a:pPr lvl="0"/>
            <a:r>
              <a:rPr lang="en-US" dirty="0"/>
              <a:t>Second level</a:t>
            </a:r>
          </a:p>
          <a:p>
            <a:pPr lvl="0"/>
            <a:r>
              <a:rPr lang="en-US" dirty="0"/>
              <a:t>Third level</a:t>
            </a:r>
          </a:p>
        </p:txBody>
      </p:sp>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Activity title</a:t>
            </a:r>
          </a:p>
        </p:txBody>
      </p:sp>
      <p:sp>
        <p:nvSpPr>
          <p:cNvPr id="5" name="Slide Number Placeholder 5">
            <a:extLst>
              <a:ext uri="{FF2B5EF4-FFF2-40B4-BE49-F238E27FC236}">
                <a16:creationId xmlns:a16="http://schemas.microsoft.com/office/drawing/2014/main" id="{73732324-F386-A84B-A341-691AB7D65C3E}"/>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2F9B869A-1F05-B84C-AA9E-6A7FD25F6D9A}"/>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5" name="Picture 14" descr="CompTIA_logo.wmf">
            <a:extLst>
              <a:ext uri="{FF2B5EF4-FFF2-40B4-BE49-F238E27FC236}">
                <a16:creationId xmlns:a16="http://schemas.microsoft.com/office/drawing/2014/main" id="{B09C0D39-5E61-CE45-8FB8-F99FF19461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4" name="Picture 3">
            <a:extLst>
              <a:ext uri="{FF2B5EF4-FFF2-40B4-BE49-F238E27FC236}">
                <a16:creationId xmlns:a16="http://schemas.microsoft.com/office/drawing/2014/main" id="{954BC7E9-A100-5141-83FC-F271A0DDAEB8}"/>
              </a:ext>
            </a:extLst>
          </p:cNvPr>
          <p:cNvPicPr>
            <a:picLocks noChangeAspect="1"/>
          </p:cNvPicPr>
          <p:nvPr userDrawn="1"/>
        </p:nvPicPr>
        <p:blipFill>
          <a:blip r:embed="rId3"/>
          <a:stretch>
            <a:fillRect/>
          </a:stretch>
        </p:blipFill>
        <p:spPr>
          <a:xfrm>
            <a:off x="6853645" y="3619663"/>
            <a:ext cx="1959429" cy="1073318"/>
          </a:xfrm>
          <a:prstGeom prst="rect">
            <a:avLst/>
          </a:prstGeom>
        </p:spPr>
      </p:pic>
    </p:spTree>
    <p:extLst>
      <p:ext uri="{BB962C8B-B14F-4D97-AF65-F5344CB8AC3E}">
        <p14:creationId xmlns:p14="http://schemas.microsoft.com/office/powerpoint/2010/main" val="25048381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atin typeface="+mn-lt"/>
              </a:defRPr>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800">
                <a:solidFill>
                  <a:srgbClr val="45545F"/>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Slide Number Placeholder 5">
            <a:extLst>
              <a:ext uri="{FF2B5EF4-FFF2-40B4-BE49-F238E27FC236}">
                <a16:creationId xmlns:a16="http://schemas.microsoft.com/office/drawing/2014/main" id="{0E3403EC-28B3-2848-96B2-0EB19ACC0D43}"/>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5" name="Slide Number Placeholder 5">
            <a:extLst>
              <a:ext uri="{FF2B5EF4-FFF2-40B4-BE49-F238E27FC236}">
                <a16:creationId xmlns:a16="http://schemas.microsoft.com/office/drawing/2014/main" id="{7D192D95-7954-EB43-B134-73EFED82A97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9" name="Picture 8" descr="CompTIA_logo.wmf">
            <a:extLst>
              <a:ext uri="{FF2B5EF4-FFF2-40B4-BE49-F238E27FC236}">
                <a16:creationId xmlns:a16="http://schemas.microsoft.com/office/drawing/2014/main" id="{58B37B13-2D80-ED4F-AA57-92F8720DF4E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2015300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Text Placeholder 2"/>
          <p:cNvSpPr>
            <a:spLocks noGrp="1"/>
          </p:cNvSpPr>
          <p:nvPr>
            <p:ph type="body" idx="1"/>
          </p:nvPr>
        </p:nvSpPr>
        <p:spPr>
          <a:xfrm>
            <a:off x="457200" y="1151335"/>
            <a:ext cx="4040188" cy="479822"/>
          </a:xfrm>
        </p:spPr>
        <p:txBody>
          <a:bodyPr anchor="b">
            <a:noAutofit/>
          </a:bodyPr>
          <a:lstStyle>
            <a:lvl1pPr marL="0" indent="0" algn="l">
              <a:buNone/>
              <a:defRPr sz="1800" b="1">
                <a:solidFill>
                  <a:srgbClr val="45545F"/>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45028" y="1151335"/>
            <a:ext cx="4041775" cy="479822"/>
          </a:xfrm>
        </p:spPr>
        <p:txBody>
          <a:bodyPr anchor="b">
            <a:noAutofit/>
          </a:bodyPr>
          <a:lstStyle>
            <a:lvl1pPr marL="0" indent="0">
              <a:buNone/>
              <a:defRPr sz="1800" b="1">
                <a:solidFill>
                  <a:srgbClr val="45545F"/>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8" y="1631156"/>
            <a:ext cx="4041775"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7" name="Slide Number Placeholder 5">
            <a:extLst>
              <a:ext uri="{FF2B5EF4-FFF2-40B4-BE49-F238E27FC236}">
                <a16:creationId xmlns:a16="http://schemas.microsoft.com/office/drawing/2014/main" id="{465A5C3B-129C-D748-B860-AFF7226C86E0}"/>
              </a:ext>
            </a:extLst>
          </p:cNvPr>
          <p:cNvSpPr>
            <a:spLocks noGrp="1"/>
          </p:cNvSpPr>
          <p:nvPr>
            <p:ph type="sldNum" sz="quarter" idx="10"/>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8" name="Slide Number Placeholder 5">
            <a:extLst>
              <a:ext uri="{FF2B5EF4-FFF2-40B4-BE49-F238E27FC236}">
                <a16:creationId xmlns:a16="http://schemas.microsoft.com/office/drawing/2014/main" id="{F1D68FB8-E621-1848-9493-C38F1D7EBE2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2" name="Picture 11" descr="CompTIA_logo.wmf">
            <a:extLst>
              <a:ext uri="{FF2B5EF4-FFF2-40B4-BE49-F238E27FC236}">
                <a16:creationId xmlns:a16="http://schemas.microsoft.com/office/drawing/2014/main" id="{9E0A0277-6F7D-464A-B7AB-99B78E17BC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18528052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717679"/>
            <a:ext cx="5486400" cy="425054"/>
          </a:xfrm>
        </p:spPr>
        <p:txBody>
          <a:bodyPr anchor="b"/>
          <a:lstStyle>
            <a:lvl1pPr algn="l">
              <a:defRPr sz="1800" b="1">
                <a:latin typeface="+mn-lt"/>
              </a:defRPr>
            </a:lvl1pPr>
          </a:lstStyle>
          <a:p>
            <a:r>
              <a:rPr lang="en-US"/>
              <a:t>Click to edit Master title style</a:t>
            </a:r>
            <a:endParaRPr lang="en-US" dirty="0"/>
          </a:p>
        </p:txBody>
      </p:sp>
      <p:sp>
        <p:nvSpPr>
          <p:cNvPr id="3" name="Picture Placeholder 2"/>
          <p:cNvSpPr>
            <a:spLocks noGrp="1"/>
          </p:cNvSpPr>
          <p:nvPr>
            <p:ph type="pic" idx="1"/>
          </p:nvPr>
        </p:nvSpPr>
        <p:spPr>
          <a:xfrm>
            <a:off x="1792288" y="835270"/>
            <a:ext cx="5486400" cy="2827640"/>
          </a:xfrm>
        </p:spPr>
        <p:txBody>
          <a:bodyPr>
            <a:noAutofit/>
          </a:bodyPr>
          <a:lstStyle>
            <a:lvl1pPr marL="0" indent="0">
              <a:buNone/>
              <a:defRPr sz="1800">
                <a:solidFill>
                  <a:srgbClr val="45545F"/>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1792288" y="4142732"/>
            <a:ext cx="5486400" cy="603647"/>
          </a:xfrm>
        </p:spPr>
        <p:txBody>
          <a:bodyPr/>
          <a:lstStyle>
            <a:lvl1pPr marL="0" indent="0">
              <a:buNone/>
              <a:defRPr sz="1800">
                <a:solidFill>
                  <a:srgbClr val="45545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Slide Number Placeholder 5">
            <a:extLst>
              <a:ext uri="{FF2B5EF4-FFF2-40B4-BE49-F238E27FC236}">
                <a16:creationId xmlns:a16="http://schemas.microsoft.com/office/drawing/2014/main" id="{A43D6327-F44D-AF41-80D9-C8F881FE6F2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6" name="Slide Number Placeholder 5">
            <a:extLst>
              <a:ext uri="{FF2B5EF4-FFF2-40B4-BE49-F238E27FC236}">
                <a16:creationId xmlns:a16="http://schemas.microsoft.com/office/drawing/2014/main" id="{1AF11E4D-3647-2042-8AA9-4ADEF03A889D}"/>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0" name="Picture 9" descr="CompTIA_logo.wmf">
            <a:extLst>
              <a:ext uri="{FF2B5EF4-FFF2-40B4-BE49-F238E27FC236}">
                <a16:creationId xmlns:a16="http://schemas.microsoft.com/office/drawing/2014/main" id="{864C3DE1-22DC-4B48-9954-09A38AB51EF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1991614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No Image or Icon">
    <p:spTree>
      <p:nvGrpSpPr>
        <p:cNvPr id="1" name=""/>
        <p:cNvGrpSpPr/>
        <p:nvPr/>
      </p:nvGrpSpPr>
      <p:grpSpPr>
        <a:xfrm>
          <a:off x="0" y="0"/>
          <a:ext cx="0" cy="0"/>
          <a:chOff x="0" y="0"/>
          <a:chExt cx="0" cy="0"/>
        </a:xfrm>
      </p:grpSpPr>
      <p:sp>
        <p:nvSpPr>
          <p:cNvPr id="9" name="Round Diagonal Corner Rectangle 8">
            <a:extLst>
              <a:ext uri="{FF2B5EF4-FFF2-40B4-BE49-F238E27FC236}">
                <a16:creationId xmlns:a16="http://schemas.microsoft.com/office/drawing/2014/main" id="{A6D98B26-BAB8-9248-A901-B3CA74DA7FAD}"/>
              </a:ext>
            </a:extLst>
          </p:cNvPr>
          <p:cNvSpPr/>
          <p:nvPr userDrawn="1"/>
        </p:nvSpPr>
        <p:spPr>
          <a:xfrm>
            <a:off x="408561" y="331611"/>
            <a:ext cx="8346333" cy="3443110"/>
          </a:xfrm>
          <a:prstGeom prst="round2DiagRect">
            <a:avLst>
              <a:gd name="adj1" fmla="val 0"/>
              <a:gd name="adj2" fmla="val 11792"/>
            </a:avLst>
          </a:prstGeom>
          <a:solidFill>
            <a:srgbClr val="007C9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B2FEEEDD-0751-854A-9852-93F3EA02290E}"/>
              </a:ext>
            </a:extLst>
          </p:cNvPr>
          <p:cNvSpPr>
            <a:spLocks noGrp="1"/>
          </p:cNvSpPr>
          <p:nvPr>
            <p:ph type="ctrTitle"/>
          </p:nvPr>
        </p:nvSpPr>
        <p:spPr>
          <a:xfrm>
            <a:off x="650366" y="1051278"/>
            <a:ext cx="7981244" cy="1100674"/>
          </a:xfrm>
        </p:spPr>
        <p:txBody>
          <a:bodyPr lIns="0" rIns="0" anchor="b">
            <a:noAutofit/>
          </a:bodyPr>
          <a:lstStyle>
            <a:lvl1pPr algn="l">
              <a:defRPr sz="3600" b="1">
                <a:solidFill>
                  <a:srgbClr val="FFFFFF"/>
                </a:solidFill>
                <a:latin typeface="+mn-lt"/>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658038CC-5DF0-1545-A424-EA63B177F16F}"/>
              </a:ext>
            </a:extLst>
          </p:cNvPr>
          <p:cNvSpPr>
            <a:spLocks noGrp="1"/>
          </p:cNvSpPr>
          <p:nvPr>
            <p:ph type="subTitle" idx="1"/>
          </p:nvPr>
        </p:nvSpPr>
        <p:spPr>
          <a:xfrm>
            <a:off x="650366" y="2159007"/>
            <a:ext cx="6207634" cy="489656"/>
          </a:xfrm>
        </p:spPr>
        <p:txBody>
          <a:bodyPr lIns="0" rIns="0">
            <a:no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5" name="Picture 14" descr="CompTIA_logo.wmf">
            <a:extLst>
              <a:ext uri="{FF2B5EF4-FFF2-40B4-BE49-F238E27FC236}">
                <a16:creationId xmlns:a16="http://schemas.microsoft.com/office/drawing/2014/main" id="{859BC51B-7E40-1041-A8C3-D54CE59B1CF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97111" y="4369323"/>
            <a:ext cx="1684782" cy="360426"/>
          </a:xfrm>
          <a:prstGeom prst="rect">
            <a:avLst/>
          </a:prstGeom>
        </p:spPr>
      </p:pic>
    </p:spTree>
    <p:extLst>
      <p:ext uri="{BB962C8B-B14F-4D97-AF65-F5344CB8AC3E}">
        <p14:creationId xmlns:p14="http://schemas.microsoft.com/office/powerpoint/2010/main" val="39794234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ottom Fill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C2B283-1721-A54D-A0F1-D2BEA4930744}"/>
              </a:ext>
            </a:extLst>
          </p:cNvPr>
          <p:cNvPicPr>
            <a:picLocks/>
          </p:cNvPicPr>
          <p:nvPr userDrawn="1"/>
        </p:nvPicPr>
        <p:blipFill>
          <a:blip r:embed="rId2"/>
          <a:stretch>
            <a:fillRect/>
          </a:stretch>
        </p:blipFill>
        <p:spPr>
          <a:xfrm>
            <a:off x="-18288" y="4443006"/>
            <a:ext cx="9180576" cy="384048"/>
          </a:xfrm>
          <a:prstGeom prst="rect">
            <a:avLst/>
          </a:prstGeom>
        </p:spPr>
      </p:pic>
      <p:sp>
        <p:nvSpPr>
          <p:cNvPr id="9" name="Title Placeholder 1"/>
          <p:cNvSpPr>
            <a:spLocks noGrp="1"/>
          </p:cNvSpPr>
          <p:nvPr>
            <p:ph type="title" hasCustomPrompt="1"/>
          </p:nvPr>
        </p:nvSpPr>
        <p:spPr>
          <a:xfrm>
            <a:off x="341925" y="75202"/>
            <a:ext cx="8455566" cy="633458"/>
          </a:xfrm>
          <a:prstGeom prst="rect">
            <a:avLst/>
          </a:prstGeom>
        </p:spPr>
        <p:txBody>
          <a:bodyPr vert="horz" lIns="91440" tIns="45720" rIns="91440" bIns="45720" rtlCol="0" anchor="ctr">
            <a:noAutofit/>
          </a:bodyPr>
          <a:lstStyle>
            <a:lvl1pPr>
              <a:defRPr b="1">
                <a:solidFill>
                  <a:srgbClr val="ED1C24"/>
                </a:solidFill>
                <a:latin typeface="+mn-lt"/>
              </a:defRPr>
            </a:lvl1pPr>
          </a:lstStyle>
          <a:p>
            <a:r>
              <a:rPr lang="en-US" dirty="0"/>
              <a:t>Click to add title</a:t>
            </a:r>
          </a:p>
        </p:txBody>
      </p:sp>
      <p:sp>
        <p:nvSpPr>
          <p:cNvPr id="5" name="Slide Number Placeholder 5">
            <a:extLst>
              <a:ext uri="{FF2B5EF4-FFF2-40B4-BE49-F238E27FC236}">
                <a16:creationId xmlns:a16="http://schemas.microsoft.com/office/drawing/2014/main" id="{EFBE5EB6-65FE-0E48-9452-A19FC7E53C3D}"/>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7" name="Slide Number Placeholder 5">
            <a:extLst>
              <a:ext uri="{FF2B5EF4-FFF2-40B4-BE49-F238E27FC236}">
                <a16:creationId xmlns:a16="http://schemas.microsoft.com/office/drawing/2014/main" id="{E99B5762-231E-5D48-BE77-49FAD4EC5C21}"/>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1" name="Text Placeholder 2">
            <a:extLst>
              <a:ext uri="{FF2B5EF4-FFF2-40B4-BE49-F238E27FC236}">
                <a16:creationId xmlns:a16="http://schemas.microsoft.com/office/drawing/2014/main" id="{DE834EAB-3654-8444-AD99-93CDAC63F3F4}"/>
              </a:ext>
            </a:extLst>
          </p:cNvPr>
          <p:cNvSpPr>
            <a:spLocks noGrp="1"/>
          </p:cNvSpPr>
          <p:nvPr>
            <p:ph idx="1" hasCustomPrompt="1"/>
          </p:nvPr>
        </p:nvSpPr>
        <p:spPr>
          <a:xfrm>
            <a:off x="341924" y="980349"/>
            <a:ext cx="8460152" cy="3322145"/>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6" name="Picture 15" descr="CompTIA_logo.wmf">
            <a:extLst>
              <a:ext uri="{FF2B5EF4-FFF2-40B4-BE49-F238E27FC236}">
                <a16:creationId xmlns:a16="http://schemas.microsoft.com/office/drawing/2014/main" id="{4944337A-3BE7-674E-B293-3D2844FE50B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4065040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rner Fill">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4937C02-723F-7449-9D91-D10D98479B38}"/>
              </a:ext>
            </a:extLst>
          </p:cNvPr>
          <p:cNvPicPr>
            <a:picLocks noChangeAspect="1"/>
          </p:cNvPicPr>
          <p:nvPr userDrawn="1"/>
        </p:nvPicPr>
        <p:blipFill>
          <a:blip r:embed="rId2"/>
          <a:stretch>
            <a:fillRect/>
          </a:stretch>
        </p:blipFill>
        <p:spPr>
          <a:xfrm>
            <a:off x="6950148" y="3143794"/>
            <a:ext cx="2193852" cy="1999706"/>
          </a:xfrm>
          <a:prstGeom prst="rect">
            <a:avLst/>
          </a:prstGeom>
        </p:spPr>
      </p:pic>
      <p:sp>
        <p:nvSpPr>
          <p:cNvPr id="11" name="Title Placeholder 1"/>
          <p:cNvSpPr>
            <a:spLocks noGrp="1"/>
          </p:cNvSpPr>
          <p:nvPr>
            <p:ph type="title" hasCustomPrompt="1"/>
          </p:nvPr>
        </p:nvSpPr>
        <p:spPr>
          <a:xfrm>
            <a:off x="341925" y="75202"/>
            <a:ext cx="8455566"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5" name="Slide Number Placeholder 5">
            <a:extLst>
              <a:ext uri="{FF2B5EF4-FFF2-40B4-BE49-F238E27FC236}">
                <a16:creationId xmlns:a16="http://schemas.microsoft.com/office/drawing/2014/main" id="{357115EB-6EB9-AD43-BF51-6238C42B69E2}"/>
              </a:ext>
            </a:extLst>
          </p:cNvPr>
          <p:cNvSpPr txBox="1">
            <a:spLocks/>
          </p:cNvSpPr>
          <p:nvPr/>
        </p:nvSpPr>
        <p:spPr>
          <a:xfrm>
            <a:off x="81975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7" name="Slide Number Placeholder 5">
            <a:extLst>
              <a:ext uri="{FF2B5EF4-FFF2-40B4-BE49-F238E27FC236}">
                <a16:creationId xmlns:a16="http://schemas.microsoft.com/office/drawing/2014/main" id="{AAD0C0EF-7038-634B-8024-2C277C80B02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5" name="Text Placeholder 2">
            <a:extLst>
              <a:ext uri="{FF2B5EF4-FFF2-40B4-BE49-F238E27FC236}">
                <a16:creationId xmlns:a16="http://schemas.microsoft.com/office/drawing/2014/main" id="{EACD82ED-3ACE-6B4E-AED2-34697AE09C35}"/>
              </a:ext>
            </a:extLst>
          </p:cNvPr>
          <p:cNvSpPr>
            <a:spLocks noGrp="1"/>
          </p:cNvSpPr>
          <p:nvPr>
            <p:ph idx="1" hasCustomPrompt="1"/>
          </p:nvPr>
        </p:nvSpPr>
        <p:spPr>
          <a:xfrm>
            <a:off x="341924" y="980348"/>
            <a:ext cx="8460152" cy="3589247"/>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4" name="Picture 13" descr="CompTIA_logo.wmf">
            <a:extLst>
              <a:ext uri="{FF2B5EF4-FFF2-40B4-BE49-F238E27FC236}">
                <a16:creationId xmlns:a16="http://schemas.microsoft.com/office/drawing/2014/main" id="{356AF006-7545-FE4E-BA37-FA9657065F3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2300142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Glossary Term Definition">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41925" y="75202"/>
            <a:ext cx="8455566"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944984"/>
            <a:ext cx="7054516" cy="571500"/>
          </a:xfrm>
        </p:spPr>
        <p:txBody>
          <a:bodyPr/>
          <a:lstStyle>
            <a:lvl1pPr marL="0" indent="0" algn="l" defTabSz="342900" rtl="0" eaLnBrk="1" latinLnBrk="0" hangingPunct="1">
              <a:spcBef>
                <a:spcPct val="20000"/>
              </a:spcBef>
              <a:buClr>
                <a:schemeClr val="accent1"/>
              </a:buClr>
              <a:buFont typeface="Arial"/>
              <a:buNone/>
              <a:defRPr lang="en-US" sz="1800" b="0" kern="1200" dirty="0" smtClean="0">
                <a:solidFill>
                  <a:srgbClr val="ED1C24"/>
                </a:solidFill>
                <a:latin typeface="+mn-lt"/>
                <a:ea typeface="+mn-ea"/>
                <a:cs typeface="+mn-cs"/>
              </a:defRPr>
            </a:lvl1pPr>
            <a:lvl2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2pPr>
            <a:lvl3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3pPr>
            <a:lvl4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4pPr>
            <a:lvl5pPr marL="0" indent="0" algn="l" defTabSz="342900" rtl="0" eaLnBrk="1" latinLnBrk="0" hangingPunct="1">
              <a:spcBef>
                <a:spcPct val="20000"/>
              </a:spcBef>
              <a:buClr>
                <a:schemeClr val="accent1"/>
              </a:buClr>
              <a:buFont typeface="Arial"/>
              <a:buNone/>
              <a:defRPr lang="en-US" sz="1350" kern="1200" dirty="0">
                <a:solidFill>
                  <a:srgbClr val="0070C0"/>
                </a:solidFill>
                <a:latin typeface="+mn-lt"/>
                <a:ea typeface="+mn-ea"/>
                <a:cs typeface="+mn-cs"/>
              </a:defRPr>
            </a:lvl5pPr>
          </a:lstStyle>
          <a:p>
            <a:pPr lvl="0"/>
            <a:r>
              <a:rPr lang="en-US" dirty="0"/>
              <a:t>Term: definition. (Format “term” in bold.)</a:t>
            </a:r>
          </a:p>
        </p:txBody>
      </p:sp>
      <p:sp>
        <p:nvSpPr>
          <p:cNvPr id="6" name="Slide Number Placeholder 5">
            <a:extLst>
              <a:ext uri="{FF2B5EF4-FFF2-40B4-BE49-F238E27FC236}">
                <a16:creationId xmlns:a16="http://schemas.microsoft.com/office/drawing/2014/main" id="{804186BA-5094-1448-BB57-AB5B0FEA3A02}"/>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1" name="Slide Number Placeholder 5">
            <a:extLst>
              <a:ext uri="{FF2B5EF4-FFF2-40B4-BE49-F238E27FC236}">
                <a16:creationId xmlns:a16="http://schemas.microsoft.com/office/drawing/2014/main" id="{57DCA484-9C40-334C-AD13-25B14530D4BF}"/>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4" name="Text Placeholder 2">
            <a:extLst>
              <a:ext uri="{FF2B5EF4-FFF2-40B4-BE49-F238E27FC236}">
                <a16:creationId xmlns:a16="http://schemas.microsoft.com/office/drawing/2014/main" id="{1C8B6186-7A8B-DC46-9466-DB72DE79C1AC}"/>
              </a:ext>
            </a:extLst>
          </p:cNvPr>
          <p:cNvSpPr>
            <a:spLocks noGrp="1"/>
          </p:cNvSpPr>
          <p:nvPr>
            <p:ph idx="1" hasCustomPrompt="1"/>
          </p:nvPr>
        </p:nvSpPr>
        <p:spPr>
          <a:xfrm>
            <a:off x="341924" y="1696454"/>
            <a:ext cx="8460152" cy="2956575"/>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7" name="Picture 16" descr="CompTIA_logo.wmf">
            <a:extLst>
              <a:ext uri="{FF2B5EF4-FFF2-40B4-BE49-F238E27FC236}">
                <a16:creationId xmlns:a16="http://schemas.microsoft.com/office/drawing/2014/main" id="{A660B38B-C7D9-D944-83F2-8500759A1BD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18" name="Picture 100" descr="book">
            <a:extLst>
              <a:ext uri="{FF2B5EF4-FFF2-40B4-BE49-F238E27FC236}">
                <a16:creationId xmlns:a16="http://schemas.microsoft.com/office/drawing/2014/main" id="{7659040C-5D30-DA49-B1E6-5E966016CCA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8851" y="782499"/>
            <a:ext cx="911191" cy="797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301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lossary Term Definition with Corner Fill">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944984"/>
            <a:ext cx="6934200" cy="571500"/>
          </a:xfrm>
        </p:spPr>
        <p:txBody>
          <a:bodyPr/>
          <a:lstStyle>
            <a:lvl1pPr marL="0" indent="0" algn="l" defTabSz="342900" rtl="0" eaLnBrk="1" latinLnBrk="0" hangingPunct="1">
              <a:spcBef>
                <a:spcPct val="20000"/>
              </a:spcBef>
              <a:buClr>
                <a:schemeClr val="accent1"/>
              </a:buClr>
              <a:buFont typeface="Arial"/>
              <a:buNone/>
              <a:defRPr lang="en-US" sz="1800" kern="1200" dirty="0" smtClean="0">
                <a:solidFill>
                  <a:srgbClr val="ED1C24"/>
                </a:solidFill>
                <a:latin typeface="+mn-lt"/>
                <a:ea typeface="+mn-ea"/>
                <a:cs typeface="+mn-cs"/>
              </a:defRPr>
            </a:lvl1pPr>
            <a:lvl2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2pPr>
            <a:lvl3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3pPr>
            <a:lvl4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4pPr>
            <a:lvl5pPr marL="0" indent="0" algn="l" defTabSz="342900" rtl="0" eaLnBrk="1" latinLnBrk="0" hangingPunct="1">
              <a:spcBef>
                <a:spcPct val="20000"/>
              </a:spcBef>
              <a:buClr>
                <a:schemeClr val="accent1"/>
              </a:buClr>
              <a:buFont typeface="Arial"/>
              <a:buNone/>
              <a:defRPr lang="en-US" sz="1350" kern="1200" dirty="0">
                <a:solidFill>
                  <a:srgbClr val="0070C0"/>
                </a:solidFill>
                <a:latin typeface="+mn-lt"/>
                <a:ea typeface="+mn-ea"/>
                <a:cs typeface="+mn-cs"/>
              </a:defRPr>
            </a:lvl5pPr>
          </a:lstStyle>
          <a:p>
            <a:pPr lvl="0"/>
            <a:r>
              <a:rPr lang="en-US" dirty="0"/>
              <a:t>Term: definition. (Format “term” in bold.)</a:t>
            </a:r>
          </a:p>
        </p:txBody>
      </p:sp>
      <p:sp>
        <p:nvSpPr>
          <p:cNvPr id="11" name="Slide Number Placeholder 5">
            <a:extLst>
              <a:ext uri="{FF2B5EF4-FFF2-40B4-BE49-F238E27FC236}">
                <a16:creationId xmlns:a16="http://schemas.microsoft.com/office/drawing/2014/main" id="{BBD1DE29-ADE7-384D-809A-A52F9DD45FFD}"/>
              </a:ext>
            </a:extLst>
          </p:cNvPr>
          <p:cNvSpPr txBox="1">
            <a:spLocks/>
          </p:cNvSpPr>
          <p:nvPr userDrawn="1"/>
        </p:nvSpPr>
        <p:spPr>
          <a:xfrm>
            <a:off x="81975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4" name="Slide Number Placeholder 5">
            <a:extLst>
              <a:ext uri="{FF2B5EF4-FFF2-40B4-BE49-F238E27FC236}">
                <a16:creationId xmlns:a16="http://schemas.microsoft.com/office/drawing/2014/main" id="{2E180A83-A907-544F-B0AF-DAD9FC2DF73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6" name="Text Placeholder 2">
            <a:extLst>
              <a:ext uri="{FF2B5EF4-FFF2-40B4-BE49-F238E27FC236}">
                <a16:creationId xmlns:a16="http://schemas.microsoft.com/office/drawing/2014/main" id="{8B707612-480C-B144-82D3-40F98F576EEF}"/>
              </a:ext>
            </a:extLst>
          </p:cNvPr>
          <p:cNvSpPr>
            <a:spLocks noGrp="1"/>
          </p:cNvSpPr>
          <p:nvPr>
            <p:ph idx="1" hasCustomPrompt="1"/>
          </p:nvPr>
        </p:nvSpPr>
        <p:spPr>
          <a:xfrm>
            <a:off x="341924" y="1696453"/>
            <a:ext cx="8460152" cy="2985451"/>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20" name="Picture 19" descr="CompTIA_logo.wmf">
            <a:extLst>
              <a:ext uri="{FF2B5EF4-FFF2-40B4-BE49-F238E27FC236}">
                <a16:creationId xmlns:a16="http://schemas.microsoft.com/office/drawing/2014/main" id="{31E12641-FDB9-264E-B844-D1FF43FEA4D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22" name="Picture 100" descr="book">
            <a:extLst>
              <a:ext uri="{FF2B5EF4-FFF2-40B4-BE49-F238E27FC236}">
                <a16:creationId xmlns:a16="http://schemas.microsoft.com/office/drawing/2014/main" id="{29E8A41D-6CE0-CC41-8C86-34EFB1EAFD7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8851" y="782499"/>
            <a:ext cx="911191" cy="79729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904E5AC-2C37-054D-B16D-0D8582A5ED69}"/>
              </a:ext>
            </a:extLst>
          </p:cNvPr>
          <p:cNvPicPr>
            <a:picLocks noChangeAspect="1"/>
          </p:cNvPicPr>
          <p:nvPr userDrawn="1"/>
        </p:nvPicPr>
        <p:blipFill>
          <a:blip r:embed="rId4"/>
          <a:stretch>
            <a:fillRect/>
          </a:stretch>
        </p:blipFill>
        <p:spPr>
          <a:xfrm>
            <a:off x="6950148" y="3143794"/>
            <a:ext cx="2193852" cy="1999706"/>
          </a:xfrm>
          <a:prstGeom prst="rect">
            <a:avLst/>
          </a:prstGeom>
        </p:spPr>
      </p:pic>
    </p:spTree>
    <p:extLst>
      <p:ext uri="{BB962C8B-B14F-4D97-AF65-F5344CB8AC3E}">
        <p14:creationId xmlns:p14="http://schemas.microsoft.com/office/powerpoint/2010/main" val="3113922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ands-On Activity">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62593A58-0959-CB4D-8C6B-BF10FB4E9B2C}"/>
              </a:ext>
            </a:extLst>
          </p:cNvPr>
          <p:cNvSpPr>
            <a:spLocks noGrp="1"/>
          </p:cNvSpPr>
          <p:nvPr>
            <p:ph idx="1" hasCustomPrompt="1"/>
          </p:nvPr>
        </p:nvSpPr>
        <p:spPr>
          <a:xfrm>
            <a:off x="341924" y="980348"/>
            <a:ext cx="8460152" cy="3701556"/>
          </a:xfrm>
          <a:prstGeom prst="rect">
            <a:avLst/>
          </a:prstGeom>
        </p:spPr>
        <p:txBody>
          <a:bodyPr vert="horz" lIns="91440" tIns="45720" rIns="91440" bIns="45720" rtlCol="0">
            <a:noAutofit/>
          </a:bodyPr>
          <a:lstStyle>
            <a:lvl1pPr>
              <a:defRPr>
                <a:solidFill>
                  <a:srgbClr val="45545F"/>
                </a:solidFill>
              </a:defRPr>
            </a:lvl1pPr>
          </a:lstStyle>
          <a:p>
            <a:pPr lvl="0"/>
            <a:r>
              <a:rPr lang="en-US" dirty="0"/>
              <a:t>Click to edit Master text styles</a:t>
            </a:r>
          </a:p>
          <a:p>
            <a:pPr lvl="0"/>
            <a:r>
              <a:rPr lang="en-US" dirty="0"/>
              <a:t>Second level</a:t>
            </a:r>
          </a:p>
          <a:p>
            <a:pPr lvl="0"/>
            <a:r>
              <a:rPr lang="en-US" dirty="0"/>
              <a:t>Third level</a:t>
            </a:r>
          </a:p>
        </p:txBody>
      </p:sp>
      <p:pic>
        <p:nvPicPr>
          <p:cNvPr id="4" name="Picture 3">
            <a:extLst>
              <a:ext uri="{FF2B5EF4-FFF2-40B4-BE49-F238E27FC236}">
                <a16:creationId xmlns:a16="http://schemas.microsoft.com/office/drawing/2014/main" id="{67C22BF4-CE2A-B54A-B1D6-2812AD7BCBD9}"/>
              </a:ext>
            </a:extLst>
          </p:cNvPr>
          <p:cNvPicPr>
            <a:picLocks noChangeAspect="1"/>
          </p:cNvPicPr>
          <p:nvPr userDrawn="1"/>
        </p:nvPicPr>
        <p:blipFill>
          <a:blip r:embed="rId2"/>
          <a:stretch>
            <a:fillRect/>
          </a:stretch>
        </p:blipFill>
        <p:spPr>
          <a:xfrm>
            <a:off x="7215509" y="3683725"/>
            <a:ext cx="1605176" cy="998219"/>
          </a:xfrm>
          <a:prstGeom prst="rect">
            <a:avLst/>
          </a:prstGeom>
        </p:spPr>
      </p:pic>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Activity title</a:t>
            </a:r>
          </a:p>
        </p:txBody>
      </p:sp>
      <p:sp>
        <p:nvSpPr>
          <p:cNvPr id="5" name="Slide Number Placeholder 5">
            <a:extLst>
              <a:ext uri="{FF2B5EF4-FFF2-40B4-BE49-F238E27FC236}">
                <a16:creationId xmlns:a16="http://schemas.microsoft.com/office/drawing/2014/main" id="{15727794-1D8F-EE4B-86CA-492FD31C8844}"/>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02E05C79-1716-3D41-94C9-03C7F4E93A4D}"/>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5" name="Picture 14" descr="CompTIA_logo.wmf">
            <a:extLst>
              <a:ext uri="{FF2B5EF4-FFF2-40B4-BE49-F238E27FC236}">
                <a16:creationId xmlns:a16="http://schemas.microsoft.com/office/drawing/2014/main" id="{7C6D3784-9980-4349-B5E5-5AAE6F7E51C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7541599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Hands-On Activity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E79872-6410-E14A-8678-93C3DB88970C}"/>
              </a:ext>
            </a:extLst>
          </p:cNvPr>
          <p:cNvPicPr>
            <a:picLocks noChangeAspect="1"/>
          </p:cNvPicPr>
          <p:nvPr/>
        </p:nvPicPr>
        <p:blipFill>
          <a:blip r:embed="rId2"/>
          <a:stretch>
            <a:fillRect/>
          </a:stretch>
        </p:blipFill>
        <p:spPr>
          <a:xfrm>
            <a:off x="0" y="4514851"/>
            <a:ext cx="9144000" cy="341951"/>
          </a:xfrm>
          <a:prstGeom prst="rect">
            <a:avLst/>
          </a:prstGeom>
        </p:spPr>
      </p:pic>
      <p:sp>
        <p:nvSpPr>
          <p:cNvPr id="3" name="Text Placeholder 2">
            <a:extLst>
              <a:ext uri="{FF2B5EF4-FFF2-40B4-BE49-F238E27FC236}">
                <a16:creationId xmlns:a16="http://schemas.microsoft.com/office/drawing/2014/main" id="{4F915AE6-89DC-4B00-95C2-C09677B47DC6}"/>
              </a:ext>
            </a:extLst>
          </p:cNvPr>
          <p:cNvSpPr>
            <a:spLocks noGrp="1"/>
          </p:cNvSpPr>
          <p:nvPr>
            <p:ph type="body" sz="quarter" idx="13" hasCustomPrompt="1"/>
          </p:nvPr>
        </p:nvSpPr>
        <p:spPr>
          <a:xfrm>
            <a:off x="571500" y="3384616"/>
            <a:ext cx="8001000" cy="458390"/>
          </a:xfrm>
        </p:spPr>
        <p:txBody>
          <a:bodyPr/>
          <a:lstStyle>
            <a:lvl1pPr marL="0" indent="0" algn="ctr">
              <a:buNone/>
              <a:defRPr sz="2100">
                <a:solidFill>
                  <a:srgbClr val="45545F"/>
                </a:solidFill>
              </a:defRPr>
            </a:lvl1pPr>
          </a:lstStyle>
          <a:p>
            <a:pPr lvl="0"/>
            <a:r>
              <a:rPr lang="en-US" dirty="0"/>
              <a:t>Click to add Activity title</a:t>
            </a:r>
          </a:p>
        </p:txBody>
      </p:sp>
      <p:sp>
        <p:nvSpPr>
          <p:cNvPr id="11" name="TextBox 10">
            <a:extLst>
              <a:ext uri="{FF2B5EF4-FFF2-40B4-BE49-F238E27FC236}">
                <a16:creationId xmlns:a16="http://schemas.microsoft.com/office/drawing/2014/main" id="{C249395E-254B-4DF4-AD8F-137598C79946}"/>
              </a:ext>
            </a:extLst>
          </p:cNvPr>
          <p:cNvSpPr txBox="1"/>
          <p:nvPr/>
        </p:nvSpPr>
        <p:spPr>
          <a:xfrm>
            <a:off x="341925" y="218807"/>
            <a:ext cx="7883768" cy="461665"/>
          </a:xfrm>
          <a:prstGeom prst="rect">
            <a:avLst/>
          </a:prstGeom>
          <a:noFill/>
        </p:spPr>
        <p:txBody>
          <a:bodyPr wrap="square" rtlCol="0">
            <a:spAutoFit/>
          </a:bodyPr>
          <a:lstStyle/>
          <a:p>
            <a:r>
              <a:rPr lang="en-US" sz="2400" b="1" dirty="0">
                <a:solidFill>
                  <a:srgbClr val="ED1C24"/>
                </a:solidFill>
                <a:latin typeface="+mn-lt"/>
              </a:rPr>
              <a:t>Activity</a:t>
            </a:r>
          </a:p>
        </p:txBody>
      </p:sp>
      <p:sp>
        <p:nvSpPr>
          <p:cNvPr id="6" name="Slide Number Placeholder 5">
            <a:extLst>
              <a:ext uri="{FF2B5EF4-FFF2-40B4-BE49-F238E27FC236}">
                <a16:creationId xmlns:a16="http://schemas.microsoft.com/office/drawing/2014/main" id="{F628AF2C-F141-0F46-BA28-178577A16F7B}"/>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6BA17A01-17DB-2540-9CD7-DEA1D2C76BF2}"/>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4" name="Picture 13">
            <a:extLst>
              <a:ext uri="{FF2B5EF4-FFF2-40B4-BE49-F238E27FC236}">
                <a16:creationId xmlns:a16="http://schemas.microsoft.com/office/drawing/2014/main" id="{2F141D98-3766-574F-B382-B3B62F9F0689}"/>
              </a:ext>
            </a:extLst>
          </p:cNvPr>
          <p:cNvPicPr>
            <a:picLocks noChangeAspect="1"/>
          </p:cNvPicPr>
          <p:nvPr userDrawn="1"/>
        </p:nvPicPr>
        <p:blipFill>
          <a:blip r:embed="rId2"/>
          <a:stretch>
            <a:fillRect/>
          </a:stretch>
        </p:blipFill>
        <p:spPr>
          <a:xfrm>
            <a:off x="0" y="4514851"/>
            <a:ext cx="9144000" cy="341951"/>
          </a:xfrm>
          <a:prstGeom prst="rect">
            <a:avLst/>
          </a:prstGeom>
        </p:spPr>
      </p:pic>
      <p:pic>
        <p:nvPicPr>
          <p:cNvPr id="18" name="Picture 17" descr="CompTIA_logo.wmf">
            <a:extLst>
              <a:ext uri="{FF2B5EF4-FFF2-40B4-BE49-F238E27FC236}">
                <a16:creationId xmlns:a16="http://schemas.microsoft.com/office/drawing/2014/main" id="{1E5018EB-5EA6-DB41-BB6E-BDD87D776FB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17" name="Picture 16">
            <a:extLst>
              <a:ext uri="{FF2B5EF4-FFF2-40B4-BE49-F238E27FC236}">
                <a16:creationId xmlns:a16="http://schemas.microsoft.com/office/drawing/2014/main" id="{24BDA0A4-50B6-2647-8936-3D1D66E5E7A5}"/>
              </a:ext>
            </a:extLst>
          </p:cNvPr>
          <p:cNvPicPr>
            <a:picLocks/>
          </p:cNvPicPr>
          <p:nvPr userDrawn="1"/>
        </p:nvPicPr>
        <p:blipFill>
          <a:blip r:embed="rId4"/>
          <a:stretch>
            <a:fillRect/>
          </a:stretch>
        </p:blipFill>
        <p:spPr>
          <a:xfrm>
            <a:off x="-18288" y="4511039"/>
            <a:ext cx="9180576" cy="347207"/>
          </a:xfrm>
          <a:prstGeom prst="rect">
            <a:avLst/>
          </a:prstGeom>
        </p:spPr>
      </p:pic>
      <p:pic>
        <p:nvPicPr>
          <p:cNvPr id="4" name="Picture 3">
            <a:extLst>
              <a:ext uri="{FF2B5EF4-FFF2-40B4-BE49-F238E27FC236}">
                <a16:creationId xmlns:a16="http://schemas.microsoft.com/office/drawing/2014/main" id="{D4A9D3A7-ED76-3242-8569-1F8CBACDFB92}"/>
              </a:ext>
            </a:extLst>
          </p:cNvPr>
          <p:cNvPicPr>
            <a:picLocks noChangeAspect="1"/>
          </p:cNvPicPr>
          <p:nvPr userDrawn="1"/>
        </p:nvPicPr>
        <p:blipFill>
          <a:blip r:embed="rId5"/>
          <a:stretch>
            <a:fillRect/>
          </a:stretch>
        </p:blipFill>
        <p:spPr>
          <a:xfrm>
            <a:off x="2978606" y="1406242"/>
            <a:ext cx="3186788" cy="1981784"/>
          </a:xfrm>
          <a:prstGeom prst="rect">
            <a:avLst/>
          </a:prstGeom>
        </p:spPr>
      </p:pic>
    </p:spTree>
    <p:extLst>
      <p:ext uri="{BB962C8B-B14F-4D97-AF65-F5344CB8AC3E}">
        <p14:creationId xmlns:p14="http://schemas.microsoft.com/office/powerpoint/2010/main" val="37652106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1927" y="75202"/>
            <a:ext cx="8455567" cy="633458"/>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341924" y="980348"/>
            <a:ext cx="8460152" cy="370155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450126596"/>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 id="2147483882" r:id="rId15"/>
    <p:sldLayoutId id="2147483883" r:id="rId16"/>
    <p:sldLayoutId id="2147483884" r:id="rId17"/>
    <p:sldLayoutId id="2147483885" r:id="rId18"/>
    <p:sldLayoutId id="2147483886" r:id="rId19"/>
    <p:sldLayoutId id="2147483887" r:id="rId20"/>
    <p:sldLayoutId id="2147483888" r:id="rId21"/>
    <p:sldLayoutId id="2147483889" r:id="rId22"/>
    <p:sldLayoutId id="2147483890" r:id="rId23"/>
    <p:sldLayoutId id="2147483891" r:id="rId24"/>
    <p:sldLayoutId id="2147483892" r:id="rId25"/>
    <p:sldLayoutId id="2147483893" r:id="rId26"/>
    <p:sldLayoutId id="2147483894" r:id="rId27"/>
    <p:sldLayoutId id="2147483895" r:id="rId28"/>
  </p:sldLayoutIdLst>
  <p:hf hdr="0" ftr="0" dt="0"/>
  <p:txStyles>
    <p:titleStyle>
      <a:lvl1pPr algn="l" defTabSz="342900" rtl="0" eaLnBrk="1" latinLnBrk="0" hangingPunct="1">
        <a:spcBef>
          <a:spcPct val="0"/>
        </a:spcBef>
        <a:buNone/>
        <a:defRPr lang="en-US" sz="2400" b="1" kern="1200" dirty="0">
          <a:solidFill>
            <a:srgbClr val="ED1C24"/>
          </a:solidFill>
          <a:latin typeface="+mn-lt"/>
          <a:ea typeface="+mj-ea"/>
          <a:cs typeface="Open Sans SemiBold" panose="020B0706030804020204" pitchFamily="34" charset="0"/>
        </a:defRPr>
      </a:lvl1pPr>
    </p:titleStyle>
    <p:bodyStyle>
      <a:lvl1pPr marL="257175" indent="-257175" algn="l" defTabSz="342900" rtl="0" eaLnBrk="1" latinLnBrk="0" hangingPunct="1">
        <a:spcBef>
          <a:spcPct val="20000"/>
        </a:spcBef>
        <a:buClr>
          <a:srgbClr val="ED1C24"/>
        </a:buClr>
        <a:buFont typeface="Arial"/>
        <a:buChar char="•"/>
        <a:defRPr sz="1800" kern="1200">
          <a:solidFill>
            <a:srgbClr val="45545F"/>
          </a:solidFill>
          <a:latin typeface="+mn-lt"/>
          <a:ea typeface="+mn-ea"/>
          <a:cs typeface="+mn-cs"/>
        </a:defRPr>
      </a:lvl1pPr>
      <a:lvl2pPr marL="557213" indent="-214313" algn="l" defTabSz="342900" rtl="0" eaLnBrk="1" latinLnBrk="0" hangingPunct="1">
        <a:spcBef>
          <a:spcPct val="20000"/>
        </a:spcBef>
        <a:buClr>
          <a:srgbClr val="ED1C24"/>
        </a:buClr>
        <a:buFont typeface="Arial"/>
        <a:buChar char="•"/>
        <a:defRPr sz="1600" kern="1200">
          <a:solidFill>
            <a:srgbClr val="45545F"/>
          </a:solidFill>
          <a:latin typeface="+mn-lt"/>
          <a:ea typeface="+mn-ea"/>
          <a:cs typeface="+mn-cs"/>
        </a:defRPr>
      </a:lvl2pPr>
      <a:lvl3pPr marL="857250" indent="-171450" algn="l" defTabSz="342900" rtl="0" eaLnBrk="1" latinLnBrk="0" hangingPunct="1">
        <a:spcBef>
          <a:spcPct val="20000"/>
        </a:spcBef>
        <a:buClr>
          <a:srgbClr val="ED1C24"/>
        </a:buClr>
        <a:buFont typeface="Arial"/>
        <a:buChar char="•"/>
        <a:defRPr sz="1400" kern="1200">
          <a:solidFill>
            <a:srgbClr val="45545F"/>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856E6-6417-3447-82E5-6D8AA1C7D089}"/>
              </a:ext>
            </a:extLst>
          </p:cNvPr>
          <p:cNvSpPr>
            <a:spLocks noGrp="1"/>
          </p:cNvSpPr>
          <p:nvPr>
            <p:ph type="title"/>
          </p:nvPr>
        </p:nvSpPr>
        <p:spPr/>
        <p:txBody>
          <a:bodyPr/>
          <a:lstStyle/>
          <a:p>
            <a:r>
              <a:rPr lang="en-US" dirty="0"/>
              <a:t>Managing the Linux Boot Process</a:t>
            </a:r>
          </a:p>
        </p:txBody>
      </p:sp>
      <p:sp>
        <p:nvSpPr>
          <p:cNvPr id="3" name="Slide Number Placeholder 2">
            <a:extLst>
              <a:ext uri="{FF2B5EF4-FFF2-40B4-BE49-F238E27FC236}">
                <a16:creationId xmlns:a16="http://schemas.microsoft.com/office/drawing/2014/main" id="{D9B11B57-A0FD-F14B-98F1-108B29672924}"/>
              </a:ext>
            </a:extLst>
          </p:cNvPr>
          <p:cNvSpPr>
            <a:spLocks noGrp="1"/>
          </p:cNvSpPr>
          <p:nvPr>
            <p:ph type="sldNum" sz="quarter" idx="4"/>
          </p:nvPr>
        </p:nvSpPr>
        <p:spPr/>
        <p:txBody>
          <a:bodyPr/>
          <a:lstStyle/>
          <a:p>
            <a:fld id="{2066355A-084C-D24E-9AD2-7E4FC41EA627}" type="slidenum">
              <a:rPr lang="en-US" smtClean="0"/>
              <a:pPr/>
              <a:t>1</a:t>
            </a:fld>
            <a:endParaRPr lang="en-US" dirty="0"/>
          </a:p>
        </p:txBody>
      </p:sp>
      <p:sp>
        <p:nvSpPr>
          <p:cNvPr id="4" name="Content Placeholder 3">
            <a:extLst>
              <a:ext uri="{FF2B5EF4-FFF2-40B4-BE49-F238E27FC236}">
                <a16:creationId xmlns:a16="http://schemas.microsoft.com/office/drawing/2014/main" id="{1E07B3F2-41E7-A94B-B976-C957B5D73230}"/>
              </a:ext>
            </a:extLst>
          </p:cNvPr>
          <p:cNvSpPr>
            <a:spLocks noGrp="1"/>
          </p:cNvSpPr>
          <p:nvPr>
            <p:ph idx="1"/>
          </p:nvPr>
        </p:nvSpPr>
        <p:spPr/>
        <p:txBody>
          <a:bodyPr/>
          <a:lstStyle/>
          <a:p>
            <a:r>
              <a:rPr lang="en-US" dirty="0">
                <a:solidFill>
                  <a:schemeClr val="tx1">
                    <a:lumMod val="85000"/>
                    <a:lumOff val="15000"/>
                  </a:schemeClr>
                </a:solidFill>
              </a:rPr>
              <a:t>Configure Linux Boot Components</a:t>
            </a:r>
          </a:p>
          <a:p>
            <a:r>
              <a:rPr lang="en-US" dirty="0">
                <a:solidFill>
                  <a:schemeClr val="tx1">
                    <a:lumMod val="85000"/>
                    <a:lumOff val="15000"/>
                  </a:schemeClr>
                </a:solidFill>
              </a:rPr>
              <a:t>Configure GRUB 2</a:t>
            </a:r>
          </a:p>
        </p:txBody>
      </p:sp>
    </p:spTree>
    <p:extLst>
      <p:ext uri="{BB962C8B-B14F-4D97-AF65-F5344CB8AC3E}">
        <p14:creationId xmlns:p14="http://schemas.microsoft.com/office/powerpoint/2010/main" val="3589443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3E3DE3-CD12-4A22-B83E-A56057129F87}"/>
              </a:ext>
            </a:extLst>
          </p:cNvPr>
          <p:cNvSpPr>
            <a:spLocks noGrp="1"/>
          </p:cNvSpPr>
          <p:nvPr>
            <p:ph type="title"/>
          </p:nvPr>
        </p:nvSpPr>
        <p:spPr/>
        <p:txBody>
          <a:bodyPr/>
          <a:lstStyle/>
          <a:p>
            <a:r>
              <a:rPr lang="en-US" dirty="0"/>
              <a:t>Sectors (Slide 1 of 2)</a:t>
            </a:r>
          </a:p>
        </p:txBody>
      </p:sp>
      <p:sp>
        <p:nvSpPr>
          <p:cNvPr id="6" name="Text Placeholder 5">
            <a:extLst>
              <a:ext uri="{FF2B5EF4-FFF2-40B4-BE49-F238E27FC236}">
                <a16:creationId xmlns:a16="http://schemas.microsoft.com/office/drawing/2014/main" id="{853F9FD8-0329-46CE-9507-7A0208BF2309}"/>
              </a:ext>
            </a:extLst>
          </p:cNvPr>
          <p:cNvSpPr>
            <a:spLocks noGrp="1"/>
          </p:cNvSpPr>
          <p:nvPr>
            <p:ph type="body" sz="quarter" idx="13"/>
          </p:nvPr>
        </p:nvSpPr>
        <p:spPr/>
        <p:txBody>
          <a:bodyPr/>
          <a:lstStyle/>
          <a:p>
            <a:r>
              <a:rPr lang="en-US" dirty="0"/>
              <a:t>The smallest unit of storage read from or written to a drive.</a:t>
            </a:r>
          </a:p>
        </p:txBody>
      </p:sp>
      <p:sp>
        <p:nvSpPr>
          <p:cNvPr id="3" name="Slide Number Placeholder 2">
            <a:extLst>
              <a:ext uri="{FF2B5EF4-FFF2-40B4-BE49-F238E27FC236}">
                <a16:creationId xmlns:a16="http://schemas.microsoft.com/office/drawing/2014/main" id="{6CD0FA32-845D-434B-828E-C61DF068B037}"/>
              </a:ext>
            </a:extLst>
          </p:cNvPr>
          <p:cNvSpPr>
            <a:spLocks noGrp="1"/>
          </p:cNvSpPr>
          <p:nvPr>
            <p:ph type="sldNum" sz="quarter" idx="4"/>
          </p:nvPr>
        </p:nvSpPr>
        <p:spPr/>
        <p:txBody>
          <a:bodyPr/>
          <a:lstStyle/>
          <a:p>
            <a:fld id="{2066355A-084C-D24E-9AD2-7E4FC41EA627}" type="slidenum">
              <a:rPr lang="en-US" smtClean="0"/>
              <a:pPr/>
              <a:t>10</a:t>
            </a:fld>
            <a:endParaRPr lang="en-US" dirty="0"/>
          </a:p>
        </p:txBody>
      </p:sp>
      <p:sp>
        <p:nvSpPr>
          <p:cNvPr id="5" name="Content Placeholder 4">
            <a:extLst>
              <a:ext uri="{FF2B5EF4-FFF2-40B4-BE49-F238E27FC236}">
                <a16:creationId xmlns:a16="http://schemas.microsoft.com/office/drawing/2014/main" id="{8ED6D2D2-235B-4EFB-A19E-83ABBFBBAD95}"/>
              </a:ext>
            </a:extLst>
          </p:cNvPr>
          <p:cNvSpPr>
            <a:spLocks noGrp="1"/>
          </p:cNvSpPr>
          <p:nvPr>
            <p:ph idx="1"/>
          </p:nvPr>
        </p:nvSpPr>
        <p:spPr/>
        <p:txBody>
          <a:bodyPr/>
          <a:lstStyle/>
          <a:p>
            <a:r>
              <a:rPr lang="en-US" dirty="0"/>
              <a:t>Stores 512 bytes of data by default.</a:t>
            </a:r>
          </a:p>
          <a:p>
            <a:r>
              <a:rPr lang="en-US" dirty="0"/>
              <a:t>For HDDs, collection of sectors is called a track.</a:t>
            </a:r>
          </a:p>
          <a:p>
            <a:r>
              <a:rPr lang="en-US" dirty="0"/>
              <a:t>Number of sectors in a track varies.</a:t>
            </a:r>
          </a:p>
          <a:p>
            <a:pPr lvl="1"/>
            <a:r>
              <a:rPr lang="en-US" dirty="0"/>
              <a:t>So does capacity.</a:t>
            </a:r>
          </a:p>
          <a:p>
            <a:r>
              <a:rPr lang="en-US" dirty="0"/>
              <a:t>You can modify sector size when formatting the drive.</a:t>
            </a:r>
          </a:p>
        </p:txBody>
      </p:sp>
    </p:spTree>
    <p:extLst>
      <p:ext uri="{BB962C8B-B14F-4D97-AF65-F5344CB8AC3E}">
        <p14:creationId xmlns:p14="http://schemas.microsoft.com/office/powerpoint/2010/main" val="20991595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B2B2A11-8DC6-49BC-A151-1B344E1826F7}"/>
              </a:ext>
            </a:extLst>
          </p:cNvPr>
          <p:cNvSpPr>
            <a:spLocks noGrp="1"/>
          </p:cNvSpPr>
          <p:nvPr>
            <p:ph type="title"/>
          </p:nvPr>
        </p:nvSpPr>
        <p:spPr/>
        <p:txBody>
          <a:bodyPr/>
          <a:lstStyle/>
          <a:p>
            <a:r>
              <a:rPr lang="en-US" dirty="0"/>
              <a:t>Sectors (Slide 2 of 2)</a:t>
            </a:r>
          </a:p>
        </p:txBody>
      </p:sp>
      <p:sp>
        <p:nvSpPr>
          <p:cNvPr id="4" name="Slide Number Placeholder 3">
            <a:extLst>
              <a:ext uri="{FF2B5EF4-FFF2-40B4-BE49-F238E27FC236}">
                <a16:creationId xmlns:a16="http://schemas.microsoft.com/office/drawing/2014/main" id="{080745BB-BE08-4182-B3AC-59209C849102}"/>
              </a:ext>
            </a:extLst>
          </p:cNvPr>
          <p:cNvSpPr>
            <a:spLocks noGrp="1"/>
          </p:cNvSpPr>
          <p:nvPr>
            <p:ph type="sldNum" sz="quarter" idx="4"/>
          </p:nvPr>
        </p:nvSpPr>
        <p:spPr/>
        <p:txBody>
          <a:bodyPr/>
          <a:lstStyle/>
          <a:p>
            <a:fld id="{2066355A-084C-D24E-9AD2-7E4FC41EA627}" type="slidenum">
              <a:rPr lang="en-US" smtClean="0"/>
              <a:pPr/>
              <a:t>11</a:t>
            </a:fld>
            <a:endParaRPr lang="en-US" dirty="0"/>
          </a:p>
        </p:txBody>
      </p:sp>
      <p:pic>
        <p:nvPicPr>
          <p:cNvPr id="3" name="Picture 2">
            <a:extLst>
              <a:ext uri="{FF2B5EF4-FFF2-40B4-BE49-F238E27FC236}">
                <a16:creationId xmlns:a16="http://schemas.microsoft.com/office/drawing/2014/main" id="{FF877589-9445-4F1B-8BB1-B6617FF86E49}"/>
              </a:ext>
            </a:extLst>
          </p:cNvPr>
          <p:cNvPicPr>
            <a:picLocks noChangeAspect="1"/>
          </p:cNvPicPr>
          <p:nvPr/>
        </p:nvPicPr>
        <p:blipFill>
          <a:blip r:embed="rId2"/>
          <a:stretch>
            <a:fillRect/>
          </a:stretch>
        </p:blipFill>
        <p:spPr>
          <a:xfrm>
            <a:off x="1067153" y="969060"/>
            <a:ext cx="7009695" cy="3394392"/>
          </a:xfrm>
          <a:prstGeom prst="rect">
            <a:avLst/>
          </a:prstGeom>
        </p:spPr>
      </p:pic>
    </p:spTree>
    <p:extLst>
      <p:ext uri="{BB962C8B-B14F-4D97-AF65-F5344CB8AC3E}">
        <p14:creationId xmlns:p14="http://schemas.microsoft.com/office/powerpoint/2010/main" val="2353162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50C0F-B590-42E0-8E80-20843FD8E97D}"/>
              </a:ext>
            </a:extLst>
          </p:cNvPr>
          <p:cNvSpPr>
            <a:spLocks noGrp="1"/>
          </p:cNvSpPr>
          <p:nvPr>
            <p:ph type="title"/>
          </p:nvPr>
        </p:nvSpPr>
        <p:spPr/>
        <p:txBody>
          <a:bodyPr/>
          <a:lstStyle/>
          <a:p>
            <a:r>
              <a:rPr lang="en-US" dirty="0"/>
              <a:t>MBR</a:t>
            </a:r>
          </a:p>
        </p:txBody>
      </p:sp>
      <p:sp>
        <p:nvSpPr>
          <p:cNvPr id="3" name="Text Placeholder 2">
            <a:extLst>
              <a:ext uri="{FF2B5EF4-FFF2-40B4-BE49-F238E27FC236}">
                <a16:creationId xmlns:a16="http://schemas.microsoft.com/office/drawing/2014/main" id="{B4DFD4F8-4CEB-495B-912F-67100C2ED5AC}"/>
              </a:ext>
            </a:extLst>
          </p:cNvPr>
          <p:cNvSpPr>
            <a:spLocks noGrp="1"/>
          </p:cNvSpPr>
          <p:nvPr>
            <p:ph type="body" sz="quarter" idx="13"/>
          </p:nvPr>
        </p:nvSpPr>
        <p:spPr/>
        <p:txBody>
          <a:bodyPr/>
          <a:lstStyle/>
          <a:p>
            <a:r>
              <a:rPr lang="en-US" dirty="0"/>
              <a:t>The first physical sector on a storage drive and a type of partition structure.</a:t>
            </a:r>
          </a:p>
        </p:txBody>
      </p:sp>
      <p:sp>
        <p:nvSpPr>
          <p:cNvPr id="4" name="Slide Number Placeholder 3">
            <a:extLst>
              <a:ext uri="{FF2B5EF4-FFF2-40B4-BE49-F238E27FC236}">
                <a16:creationId xmlns:a16="http://schemas.microsoft.com/office/drawing/2014/main" id="{F6CE85C7-5FC1-413E-8DD9-70008D5853E8}"/>
              </a:ext>
            </a:extLst>
          </p:cNvPr>
          <p:cNvSpPr>
            <a:spLocks noGrp="1"/>
          </p:cNvSpPr>
          <p:nvPr>
            <p:ph type="sldNum" sz="quarter" idx="4"/>
          </p:nvPr>
        </p:nvSpPr>
        <p:spPr/>
        <p:txBody>
          <a:bodyPr/>
          <a:lstStyle/>
          <a:p>
            <a:fld id="{2066355A-084C-D24E-9AD2-7E4FC41EA627}" type="slidenum">
              <a:rPr lang="en-US" smtClean="0"/>
              <a:pPr/>
              <a:t>12</a:t>
            </a:fld>
            <a:endParaRPr lang="en-US" dirty="0"/>
          </a:p>
        </p:txBody>
      </p:sp>
      <p:sp>
        <p:nvSpPr>
          <p:cNvPr id="5" name="Content Placeholder 4">
            <a:extLst>
              <a:ext uri="{FF2B5EF4-FFF2-40B4-BE49-F238E27FC236}">
                <a16:creationId xmlns:a16="http://schemas.microsoft.com/office/drawing/2014/main" id="{7A64AA95-2DFE-4593-BA6A-12742DFB850B}"/>
              </a:ext>
            </a:extLst>
          </p:cNvPr>
          <p:cNvSpPr>
            <a:spLocks noGrp="1"/>
          </p:cNvSpPr>
          <p:nvPr>
            <p:ph idx="1"/>
          </p:nvPr>
        </p:nvSpPr>
        <p:spPr/>
        <p:txBody>
          <a:bodyPr/>
          <a:lstStyle/>
          <a:p>
            <a:r>
              <a:rPr lang="en-US" dirty="0"/>
              <a:t>Boot sector contains boot loader.</a:t>
            </a:r>
          </a:p>
          <a:p>
            <a:r>
              <a:rPr lang="en-US" dirty="0"/>
              <a:t>Also contains partition table of drive.</a:t>
            </a:r>
          </a:p>
          <a:p>
            <a:r>
              <a:rPr lang="en-US" dirty="0"/>
              <a:t>Determines what sectors are available to each partition.</a:t>
            </a:r>
          </a:p>
          <a:p>
            <a:r>
              <a:rPr lang="en-US" dirty="0"/>
              <a:t>Determines which sector is bootable and which are not.</a:t>
            </a:r>
          </a:p>
          <a:p>
            <a:r>
              <a:rPr lang="en-US" dirty="0"/>
              <a:t>Dominant for many years in multiple OSes.</a:t>
            </a:r>
          </a:p>
          <a:p>
            <a:r>
              <a:rPr lang="en-US" dirty="0"/>
              <a:t>Disadvantages:</a:t>
            </a:r>
          </a:p>
          <a:p>
            <a:pPr lvl="1"/>
            <a:r>
              <a:rPr lang="en-US" dirty="0"/>
              <a:t>Max space of drive is 2 TBs.</a:t>
            </a:r>
          </a:p>
          <a:p>
            <a:pPr lvl="1"/>
            <a:r>
              <a:rPr lang="en-US" dirty="0"/>
              <a:t>Max of 4 primary partitions.</a:t>
            </a:r>
          </a:p>
          <a:p>
            <a:pPr lvl="1"/>
            <a:r>
              <a:rPr lang="en-US" dirty="0"/>
              <a:t>Boot data stored in only one sector.</a:t>
            </a:r>
          </a:p>
        </p:txBody>
      </p:sp>
    </p:spTree>
    <p:extLst>
      <p:ext uri="{BB962C8B-B14F-4D97-AF65-F5344CB8AC3E}">
        <p14:creationId xmlns:p14="http://schemas.microsoft.com/office/powerpoint/2010/main" val="2297019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610ED-11A0-41EB-B881-DCA7CC2AE7CF}"/>
              </a:ext>
            </a:extLst>
          </p:cNvPr>
          <p:cNvSpPr>
            <a:spLocks noGrp="1"/>
          </p:cNvSpPr>
          <p:nvPr>
            <p:ph type="title"/>
          </p:nvPr>
        </p:nvSpPr>
        <p:spPr/>
        <p:txBody>
          <a:bodyPr/>
          <a:lstStyle/>
          <a:p>
            <a:r>
              <a:rPr lang="en-US" dirty="0"/>
              <a:t>GPT</a:t>
            </a:r>
          </a:p>
        </p:txBody>
      </p:sp>
      <p:sp>
        <p:nvSpPr>
          <p:cNvPr id="3" name="Text Placeholder 2">
            <a:extLst>
              <a:ext uri="{FF2B5EF4-FFF2-40B4-BE49-F238E27FC236}">
                <a16:creationId xmlns:a16="http://schemas.microsoft.com/office/drawing/2014/main" id="{7CE423B7-E448-4E9C-97D5-356F58CA494F}"/>
              </a:ext>
            </a:extLst>
          </p:cNvPr>
          <p:cNvSpPr>
            <a:spLocks noGrp="1"/>
          </p:cNvSpPr>
          <p:nvPr>
            <p:ph type="body" sz="quarter" idx="13"/>
          </p:nvPr>
        </p:nvSpPr>
        <p:spPr/>
        <p:txBody>
          <a:bodyPr/>
          <a:lstStyle/>
          <a:p>
            <a:r>
              <a:rPr lang="en-US" dirty="0"/>
              <a:t>A modern partition structure that is meant to replace MBR.</a:t>
            </a:r>
          </a:p>
        </p:txBody>
      </p:sp>
      <p:sp>
        <p:nvSpPr>
          <p:cNvPr id="4" name="Slide Number Placeholder 3">
            <a:extLst>
              <a:ext uri="{FF2B5EF4-FFF2-40B4-BE49-F238E27FC236}">
                <a16:creationId xmlns:a16="http://schemas.microsoft.com/office/drawing/2014/main" id="{F1760C68-4ABB-4882-932E-CE9183238786}"/>
              </a:ext>
            </a:extLst>
          </p:cNvPr>
          <p:cNvSpPr>
            <a:spLocks noGrp="1"/>
          </p:cNvSpPr>
          <p:nvPr>
            <p:ph type="sldNum" sz="quarter" idx="4"/>
          </p:nvPr>
        </p:nvSpPr>
        <p:spPr/>
        <p:txBody>
          <a:bodyPr/>
          <a:lstStyle/>
          <a:p>
            <a:fld id="{2066355A-084C-D24E-9AD2-7E4FC41EA627}" type="slidenum">
              <a:rPr lang="en-US" smtClean="0"/>
              <a:pPr/>
              <a:t>13</a:t>
            </a:fld>
            <a:endParaRPr lang="en-US" dirty="0"/>
          </a:p>
        </p:txBody>
      </p:sp>
      <p:sp>
        <p:nvSpPr>
          <p:cNvPr id="5" name="Content Placeholder 4">
            <a:extLst>
              <a:ext uri="{FF2B5EF4-FFF2-40B4-BE49-F238E27FC236}">
                <a16:creationId xmlns:a16="http://schemas.microsoft.com/office/drawing/2014/main" id="{A0655CE4-2890-40B9-BAA3-5CBF9C8E5EC2}"/>
              </a:ext>
            </a:extLst>
          </p:cNvPr>
          <p:cNvSpPr>
            <a:spLocks noGrp="1"/>
          </p:cNvSpPr>
          <p:nvPr>
            <p:ph idx="1"/>
          </p:nvPr>
        </p:nvSpPr>
        <p:spPr/>
        <p:txBody>
          <a:bodyPr/>
          <a:lstStyle/>
          <a:p>
            <a:r>
              <a:rPr lang="en-US" dirty="0"/>
              <a:t>Makes up for MBR's shortcomings.</a:t>
            </a:r>
          </a:p>
          <a:p>
            <a:r>
              <a:rPr lang="en-US" dirty="0"/>
              <a:t>Part of UEFI standard.</a:t>
            </a:r>
          </a:p>
          <a:p>
            <a:r>
              <a:rPr lang="en-US" dirty="0"/>
              <a:t>Every partition is assigned a GUID.</a:t>
            </a:r>
          </a:p>
          <a:p>
            <a:r>
              <a:rPr lang="en-US" dirty="0"/>
              <a:t>Storage space and partition numbers are practically limitless.</a:t>
            </a:r>
          </a:p>
          <a:p>
            <a:pPr lvl="1"/>
            <a:r>
              <a:rPr lang="en-US" dirty="0"/>
              <a:t>Any limits are likely to be imposed by OS or file system.</a:t>
            </a:r>
          </a:p>
          <a:p>
            <a:r>
              <a:rPr lang="en-US" dirty="0"/>
              <a:t>Stores boot data in multiple locations.</a:t>
            </a:r>
          </a:p>
          <a:p>
            <a:pPr lvl="1"/>
            <a:r>
              <a:rPr lang="en-US" dirty="0"/>
              <a:t>Enhances redundancy.</a:t>
            </a:r>
          </a:p>
          <a:p>
            <a:pPr lvl="1"/>
            <a:r>
              <a:rPr lang="en-US" dirty="0"/>
              <a:t>If one location is corrupted, GPT can recover data using a copy.</a:t>
            </a:r>
          </a:p>
          <a:p>
            <a:r>
              <a:rPr lang="en-US" dirty="0"/>
              <a:t>Prefer using GPT over MBR.</a:t>
            </a:r>
          </a:p>
        </p:txBody>
      </p:sp>
    </p:spTree>
    <p:extLst>
      <p:ext uri="{BB962C8B-B14F-4D97-AF65-F5344CB8AC3E}">
        <p14:creationId xmlns:p14="http://schemas.microsoft.com/office/powerpoint/2010/main" val="973837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A2405-4886-4058-9593-152C8C5FC2AE}"/>
              </a:ext>
            </a:extLst>
          </p:cNvPr>
          <p:cNvSpPr>
            <a:spLocks noGrp="1"/>
          </p:cNvSpPr>
          <p:nvPr>
            <p:ph type="title"/>
          </p:nvPr>
        </p:nvSpPr>
        <p:spPr/>
        <p:txBody>
          <a:bodyPr/>
          <a:lstStyle/>
          <a:p>
            <a:r>
              <a:rPr lang="en-US" dirty="0"/>
              <a:t>initrd</a:t>
            </a:r>
          </a:p>
        </p:txBody>
      </p:sp>
      <p:sp>
        <p:nvSpPr>
          <p:cNvPr id="3" name="Text Placeholder 2">
            <a:extLst>
              <a:ext uri="{FF2B5EF4-FFF2-40B4-BE49-F238E27FC236}">
                <a16:creationId xmlns:a16="http://schemas.microsoft.com/office/drawing/2014/main" id="{478E0098-D524-41E2-9CC7-C4A93CDD1BE4}"/>
              </a:ext>
            </a:extLst>
          </p:cNvPr>
          <p:cNvSpPr>
            <a:spLocks noGrp="1"/>
          </p:cNvSpPr>
          <p:nvPr>
            <p:ph type="body" sz="quarter" idx="13"/>
          </p:nvPr>
        </p:nvSpPr>
        <p:spPr/>
        <p:txBody>
          <a:bodyPr/>
          <a:lstStyle/>
          <a:p>
            <a:r>
              <a:rPr lang="en-US" dirty="0"/>
              <a:t>The root file system that is temporarily loaded into memory upon system boot.</a:t>
            </a:r>
          </a:p>
        </p:txBody>
      </p:sp>
      <p:sp>
        <p:nvSpPr>
          <p:cNvPr id="4" name="Slide Number Placeholder 3">
            <a:extLst>
              <a:ext uri="{FF2B5EF4-FFF2-40B4-BE49-F238E27FC236}">
                <a16:creationId xmlns:a16="http://schemas.microsoft.com/office/drawing/2014/main" id="{57D78FE5-EEBB-40A4-8EC3-F14708F3350E}"/>
              </a:ext>
            </a:extLst>
          </p:cNvPr>
          <p:cNvSpPr>
            <a:spLocks noGrp="1"/>
          </p:cNvSpPr>
          <p:nvPr>
            <p:ph type="sldNum" sz="quarter" idx="4"/>
          </p:nvPr>
        </p:nvSpPr>
        <p:spPr/>
        <p:txBody>
          <a:bodyPr/>
          <a:lstStyle/>
          <a:p>
            <a:fld id="{2066355A-084C-D24E-9AD2-7E4FC41EA627}" type="slidenum">
              <a:rPr lang="en-US" smtClean="0"/>
              <a:pPr/>
              <a:t>14</a:t>
            </a:fld>
            <a:endParaRPr lang="en-US" dirty="0"/>
          </a:p>
        </p:txBody>
      </p:sp>
      <p:sp>
        <p:nvSpPr>
          <p:cNvPr id="5" name="Content Placeholder 4">
            <a:extLst>
              <a:ext uri="{FF2B5EF4-FFF2-40B4-BE49-F238E27FC236}">
                <a16:creationId xmlns:a16="http://schemas.microsoft.com/office/drawing/2014/main" id="{7C6A58EC-A973-470C-B250-6441B3509992}"/>
              </a:ext>
            </a:extLst>
          </p:cNvPr>
          <p:cNvSpPr>
            <a:spLocks noGrp="1"/>
          </p:cNvSpPr>
          <p:nvPr>
            <p:ph idx="1"/>
          </p:nvPr>
        </p:nvSpPr>
        <p:spPr/>
        <p:txBody>
          <a:bodyPr/>
          <a:lstStyle/>
          <a:p>
            <a:r>
              <a:rPr lang="en-US" sz="1600" dirty="0"/>
              <a:t>Loads along with kernel.</a:t>
            </a:r>
          </a:p>
          <a:p>
            <a:r>
              <a:rPr lang="en-US" sz="1600" dirty="0"/>
              <a:t>Enables system to start in two phases:</a:t>
            </a:r>
          </a:p>
          <a:p>
            <a:pPr marL="685800" lvl="1" indent="-342900">
              <a:buFont typeface="+mj-lt"/>
              <a:buAutoNum type="arabicPeriod"/>
            </a:pPr>
            <a:r>
              <a:rPr lang="en-US" sz="1400" dirty="0"/>
              <a:t>System is booted with minimal modules required to load main root file system.</a:t>
            </a:r>
          </a:p>
          <a:p>
            <a:pPr marL="685800" lvl="1" indent="-342900">
              <a:buFont typeface="+mj-lt"/>
              <a:buAutoNum type="arabicPeriod"/>
            </a:pPr>
            <a:r>
              <a:rPr lang="en-US" sz="1400" dirty="0"/>
              <a:t>Temporary file system is removed so user-space booting can continue.</a:t>
            </a:r>
          </a:p>
          <a:p>
            <a:r>
              <a:rPr lang="en-US" sz="1600" dirty="0"/>
              <a:t>Useful because many variables complicate boot process.</a:t>
            </a:r>
          </a:p>
          <a:p>
            <a:pPr lvl="1"/>
            <a:r>
              <a:rPr lang="en-US" sz="1400" dirty="0"/>
              <a:t>Kernel needs to load device driver modules.</a:t>
            </a:r>
          </a:p>
          <a:p>
            <a:pPr lvl="1"/>
            <a:r>
              <a:rPr lang="en-US" sz="1400" dirty="0"/>
              <a:t>Kernel needs to load main root file system.</a:t>
            </a:r>
          </a:p>
          <a:p>
            <a:pPr lvl="1"/>
            <a:r>
              <a:rPr lang="en-US" sz="1400" dirty="0"/>
              <a:t>Root file system could use storage methods requiring advanced setup.</a:t>
            </a:r>
          </a:p>
          <a:p>
            <a:r>
              <a:rPr lang="en-US" sz="1600" dirty="0"/>
              <a:t>The initrd handles this.</a:t>
            </a:r>
          </a:p>
          <a:p>
            <a:pPr lvl="1"/>
            <a:r>
              <a:rPr lang="en-US" sz="1400" dirty="0"/>
              <a:t>No need to hardcode behavior in kernel.</a:t>
            </a:r>
          </a:p>
          <a:p>
            <a:endParaRPr lang="en-US" sz="1600" dirty="0"/>
          </a:p>
        </p:txBody>
      </p:sp>
    </p:spTree>
    <p:extLst>
      <p:ext uri="{BB962C8B-B14F-4D97-AF65-F5344CB8AC3E}">
        <p14:creationId xmlns:p14="http://schemas.microsoft.com/office/powerpoint/2010/main" val="3728079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C9125-2AD5-488C-9297-57472D290218}"/>
              </a:ext>
            </a:extLst>
          </p:cNvPr>
          <p:cNvSpPr>
            <a:spLocks noGrp="1"/>
          </p:cNvSpPr>
          <p:nvPr>
            <p:ph type="title"/>
          </p:nvPr>
        </p:nvSpPr>
        <p:spPr/>
        <p:txBody>
          <a:bodyPr/>
          <a:lstStyle/>
          <a:p>
            <a:r>
              <a:rPr lang="en-US" dirty="0"/>
              <a:t>The initrd Image</a:t>
            </a:r>
          </a:p>
        </p:txBody>
      </p:sp>
      <p:sp>
        <p:nvSpPr>
          <p:cNvPr id="3" name="Text Placeholder 2">
            <a:extLst>
              <a:ext uri="{FF2B5EF4-FFF2-40B4-BE49-F238E27FC236}">
                <a16:creationId xmlns:a16="http://schemas.microsoft.com/office/drawing/2014/main" id="{0E092358-3670-4871-A041-C112B2589729}"/>
              </a:ext>
            </a:extLst>
          </p:cNvPr>
          <p:cNvSpPr>
            <a:spLocks noGrp="1"/>
          </p:cNvSpPr>
          <p:nvPr>
            <p:ph type="body" sz="quarter" idx="13"/>
          </p:nvPr>
        </p:nvSpPr>
        <p:spPr/>
        <p:txBody>
          <a:bodyPr/>
          <a:lstStyle/>
          <a:p>
            <a:r>
              <a:rPr lang="en-US" dirty="0"/>
              <a:t>An archive file containing all the essential files that are required for booting the operating system.</a:t>
            </a:r>
          </a:p>
        </p:txBody>
      </p:sp>
      <p:sp>
        <p:nvSpPr>
          <p:cNvPr id="4" name="Slide Number Placeholder 3">
            <a:extLst>
              <a:ext uri="{FF2B5EF4-FFF2-40B4-BE49-F238E27FC236}">
                <a16:creationId xmlns:a16="http://schemas.microsoft.com/office/drawing/2014/main" id="{9233AC70-7720-4367-9073-AFD9542EC869}"/>
              </a:ext>
            </a:extLst>
          </p:cNvPr>
          <p:cNvSpPr>
            <a:spLocks noGrp="1"/>
          </p:cNvSpPr>
          <p:nvPr>
            <p:ph type="sldNum" sz="quarter" idx="4"/>
          </p:nvPr>
        </p:nvSpPr>
        <p:spPr/>
        <p:txBody>
          <a:bodyPr/>
          <a:lstStyle/>
          <a:p>
            <a:fld id="{2066355A-084C-D24E-9AD2-7E4FC41EA627}" type="slidenum">
              <a:rPr lang="en-US" smtClean="0"/>
              <a:pPr/>
              <a:t>15</a:t>
            </a:fld>
            <a:endParaRPr lang="en-US" dirty="0"/>
          </a:p>
        </p:txBody>
      </p:sp>
      <p:sp>
        <p:nvSpPr>
          <p:cNvPr id="5" name="Content Placeholder 4">
            <a:extLst>
              <a:ext uri="{FF2B5EF4-FFF2-40B4-BE49-F238E27FC236}">
                <a16:creationId xmlns:a16="http://schemas.microsoft.com/office/drawing/2014/main" id="{6F6E9124-0537-4974-A63C-614C56F19EE5}"/>
              </a:ext>
            </a:extLst>
          </p:cNvPr>
          <p:cNvSpPr>
            <a:spLocks noGrp="1"/>
          </p:cNvSpPr>
          <p:nvPr>
            <p:ph idx="1"/>
          </p:nvPr>
        </p:nvSpPr>
        <p:spPr/>
        <p:txBody>
          <a:bodyPr/>
          <a:lstStyle/>
          <a:p>
            <a:r>
              <a:rPr lang="en-US" dirty="0"/>
              <a:t>Can be built or customized.</a:t>
            </a:r>
          </a:p>
          <a:p>
            <a:pPr lvl="1"/>
            <a:r>
              <a:rPr lang="en-US" dirty="0"/>
              <a:t>Include additional modules.</a:t>
            </a:r>
          </a:p>
          <a:p>
            <a:pPr lvl="1"/>
            <a:r>
              <a:rPr lang="en-US" dirty="0"/>
              <a:t>Remove unnecessary modules.</a:t>
            </a:r>
          </a:p>
          <a:p>
            <a:pPr lvl="1"/>
            <a:r>
              <a:rPr lang="en-US" dirty="0"/>
              <a:t>Update existing modules.</a:t>
            </a:r>
          </a:p>
          <a:p>
            <a:r>
              <a:rPr lang="en-US" dirty="0"/>
              <a:t>Usually stored in </a:t>
            </a:r>
            <a:r>
              <a:rPr lang="en-US" dirty="0">
                <a:latin typeface="Cutive Mono" panose="020B0604020202020204" charset="0"/>
                <a:ea typeface="Roboto Mono" panose="020B0604020202020204" charset="0"/>
              </a:rPr>
              <a:t>/boot</a:t>
            </a:r>
            <a:r>
              <a:rPr lang="en-US" dirty="0"/>
              <a:t> directory.</a:t>
            </a:r>
          </a:p>
        </p:txBody>
      </p:sp>
    </p:spTree>
    <p:extLst>
      <p:ext uri="{BB962C8B-B14F-4D97-AF65-F5344CB8AC3E}">
        <p14:creationId xmlns:p14="http://schemas.microsoft.com/office/powerpoint/2010/main" val="3078772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F1277-6DF8-4FF6-90AB-864EFFB16467}"/>
              </a:ext>
            </a:extLst>
          </p:cNvPr>
          <p:cNvSpPr>
            <a:spLocks noGrp="1"/>
          </p:cNvSpPr>
          <p:nvPr>
            <p:ph type="title"/>
          </p:nvPr>
        </p:nvSpPr>
        <p:spPr/>
        <p:txBody>
          <a:bodyPr/>
          <a:lstStyle/>
          <a:p>
            <a:r>
              <a:rPr lang="en-US" dirty="0"/>
              <a:t>The </a:t>
            </a:r>
            <a:r>
              <a:rPr lang="en-US" dirty="0">
                <a:latin typeface="Cutive Mono" panose="020B0604020202020204" charset="0"/>
                <a:ea typeface="Roboto Mono" panose="020B0604020202020204" charset="0"/>
              </a:rPr>
              <a:t>mkinitrd</a:t>
            </a:r>
            <a:r>
              <a:rPr lang="en-US" dirty="0"/>
              <a:t> Command (Slide 1 of 2)</a:t>
            </a:r>
          </a:p>
        </p:txBody>
      </p:sp>
      <p:sp>
        <p:nvSpPr>
          <p:cNvPr id="3" name="Slide Number Placeholder 2">
            <a:extLst>
              <a:ext uri="{FF2B5EF4-FFF2-40B4-BE49-F238E27FC236}">
                <a16:creationId xmlns:a16="http://schemas.microsoft.com/office/drawing/2014/main" id="{981B32DD-368F-435B-BFCC-20512032AFF7}"/>
              </a:ext>
            </a:extLst>
          </p:cNvPr>
          <p:cNvSpPr>
            <a:spLocks noGrp="1"/>
          </p:cNvSpPr>
          <p:nvPr>
            <p:ph type="sldNum" sz="quarter" idx="4"/>
          </p:nvPr>
        </p:nvSpPr>
        <p:spPr/>
        <p:txBody>
          <a:bodyPr/>
          <a:lstStyle/>
          <a:p>
            <a:fld id="{2066355A-084C-D24E-9AD2-7E4FC41EA627}" type="slidenum">
              <a:rPr lang="en-US" smtClean="0"/>
              <a:pPr/>
              <a:t>16</a:t>
            </a:fld>
            <a:endParaRPr lang="en-US" dirty="0"/>
          </a:p>
        </p:txBody>
      </p:sp>
      <p:sp>
        <p:nvSpPr>
          <p:cNvPr id="4" name="Content Placeholder 3">
            <a:extLst>
              <a:ext uri="{FF2B5EF4-FFF2-40B4-BE49-F238E27FC236}">
                <a16:creationId xmlns:a16="http://schemas.microsoft.com/office/drawing/2014/main" id="{3913E3BA-EC6C-487B-8CF8-F994E360F0C8}"/>
              </a:ext>
            </a:extLst>
          </p:cNvPr>
          <p:cNvSpPr>
            <a:spLocks noGrp="1"/>
          </p:cNvSpPr>
          <p:nvPr>
            <p:ph idx="1"/>
          </p:nvPr>
        </p:nvSpPr>
        <p:spPr/>
        <p:txBody>
          <a:bodyPr/>
          <a:lstStyle/>
          <a:p>
            <a:r>
              <a:rPr lang="en-US" dirty="0"/>
              <a:t>Used to create </a:t>
            </a:r>
            <a:r>
              <a:rPr lang="en-US" dirty="0" err="1"/>
              <a:t>initrd</a:t>
            </a:r>
            <a:r>
              <a:rPr lang="en-US" dirty="0"/>
              <a:t> image.</a:t>
            </a:r>
          </a:p>
          <a:p>
            <a:endParaRPr lang="en-US" dirty="0"/>
          </a:p>
        </p:txBody>
      </p:sp>
      <p:pic>
        <p:nvPicPr>
          <p:cNvPr id="5" name="Picture 4">
            <a:extLst>
              <a:ext uri="{FF2B5EF4-FFF2-40B4-BE49-F238E27FC236}">
                <a16:creationId xmlns:a16="http://schemas.microsoft.com/office/drawing/2014/main" id="{E3344D89-9034-45E0-AA85-863F6F69C015}"/>
              </a:ext>
            </a:extLst>
          </p:cNvPr>
          <p:cNvPicPr>
            <a:picLocks noChangeAspect="1"/>
          </p:cNvPicPr>
          <p:nvPr/>
        </p:nvPicPr>
        <p:blipFill>
          <a:blip r:embed="rId2"/>
          <a:stretch>
            <a:fillRect/>
          </a:stretch>
        </p:blipFill>
        <p:spPr>
          <a:xfrm>
            <a:off x="1478881" y="1410346"/>
            <a:ext cx="6181658" cy="3409278"/>
          </a:xfrm>
          <a:prstGeom prst="rect">
            <a:avLst/>
          </a:prstGeom>
        </p:spPr>
      </p:pic>
    </p:spTree>
    <p:extLst>
      <p:ext uri="{BB962C8B-B14F-4D97-AF65-F5344CB8AC3E}">
        <p14:creationId xmlns:p14="http://schemas.microsoft.com/office/powerpoint/2010/main" val="37597863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70A706F-71CB-4DB7-8D49-38B308BD46C1}"/>
              </a:ext>
            </a:extLst>
          </p:cNvPr>
          <p:cNvSpPr>
            <a:spLocks noGrp="1"/>
          </p:cNvSpPr>
          <p:nvPr>
            <p:ph type="title"/>
          </p:nvPr>
        </p:nvSpPr>
        <p:spPr/>
        <p:txBody>
          <a:bodyPr/>
          <a:lstStyle/>
          <a:p>
            <a:r>
              <a:rPr lang="en-US" dirty="0"/>
              <a:t>The </a:t>
            </a:r>
            <a:r>
              <a:rPr lang="en-US" dirty="0">
                <a:latin typeface="Cutive Mono" panose="020B0604020202020204" charset="0"/>
                <a:ea typeface="Roboto Mono" panose="020B0604020202020204" charset="0"/>
              </a:rPr>
              <a:t>mkinitrd</a:t>
            </a:r>
            <a:r>
              <a:rPr lang="en-US" dirty="0"/>
              <a:t> Command (Slide 2 of 2)</a:t>
            </a:r>
          </a:p>
        </p:txBody>
      </p:sp>
      <p:sp>
        <p:nvSpPr>
          <p:cNvPr id="4" name="Slide Number Placeholder 3">
            <a:extLst>
              <a:ext uri="{FF2B5EF4-FFF2-40B4-BE49-F238E27FC236}">
                <a16:creationId xmlns:a16="http://schemas.microsoft.com/office/drawing/2014/main" id="{DAB70A75-0A3E-4E5A-B6E2-45BF44C568CF}"/>
              </a:ext>
            </a:extLst>
          </p:cNvPr>
          <p:cNvSpPr>
            <a:spLocks noGrp="1"/>
          </p:cNvSpPr>
          <p:nvPr>
            <p:ph type="sldNum" sz="quarter" idx="4"/>
          </p:nvPr>
        </p:nvSpPr>
        <p:spPr/>
        <p:txBody>
          <a:bodyPr/>
          <a:lstStyle/>
          <a:p>
            <a:fld id="{2066355A-084C-D24E-9AD2-7E4FC41EA627}" type="slidenum">
              <a:rPr lang="en-US" smtClean="0"/>
              <a:pPr/>
              <a:t>17</a:t>
            </a:fld>
            <a:endParaRPr lang="en-US" dirty="0"/>
          </a:p>
        </p:txBody>
      </p:sp>
      <p:graphicFrame>
        <p:nvGraphicFramePr>
          <p:cNvPr id="8" name="Group 23">
            <a:extLst>
              <a:ext uri="{FF2B5EF4-FFF2-40B4-BE49-F238E27FC236}">
                <a16:creationId xmlns:a16="http://schemas.microsoft.com/office/drawing/2014/main" id="{3EBE0C68-E789-46F9-B067-F52EB7BA9041}"/>
              </a:ext>
            </a:extLst>
          </p:cNvPr>
          <p:cNvGraphicFramePr>
            <a:graphicFrameLocks noGrp="1"/>
          </p:cNvGraphicFramePr>
          <p:nvPr>
            <p:extLst>
              <p:ext uri="{D42A27DB-BD31-4B8C-83A1-F6EECF244321}">
                <p14:modId xmlns:p14="http://schemas.microsoft.com/office/powerpoint/2010/main" val="3349713549"/>
              </p:ext>
            </p:extLst>
          </p:nvPr>
        </p:nvGraphicFramePr>
        <p:xfrm>
          <a:off x="1172794" y="1657350"/>
          <a:ext cx="6793831" cy="1828800"/>
        </p:xfrm>
        <a:graphic>
          <a:graphicData uri="http://schemas.openxmlformats.org/drawingml/2006/table">
            <a:tbl>
              <a:tblPr/>
              <a:tblGrid>
                <a:gridCol w="2414336">
                  <a:extLst>
                    <a:ext uri="{9D8B030D-6E8A-4147-A177-3AD203B41FA5}">
                      <a16:colId xmlns:a16="http://schemas.microsoft.com/office/drawing/2014/main" val="20000"/>
                    </a:ext>
                  </a:extLst>
                </a:gridCol>
                <a:gridCol w="4379495">
                  <a:extLst>
                    <a:ext uri="{9D8B030D-6E8A-4147-A177-3AD203B41FA5}">
                      <a16:colId xmlns:a16="http://schemas.microsoft.com/office/drawing/2014/main" val="20001"/>
                    </a:ext>
                  </a:extLst>
                </a:gridCol>
              </a:tblGrid>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Option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Cutive Mono" panose="020B0604020202020204" charset="0"/>
                          <a:ea typeface="Roboto Mono" panose="020B0604020202020204" charset="0"/>
                          <a:cs typeface="Calibri"/>
                        </a:rPr>
                        <a:t>--preload={module name}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mn-lt"/>
                          <a:cs typeface="Calibri"/>
                        </a:rPr>
                        <a:t>Load module in image before loading other modules.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Cutive Mono" panose="020B0604020202020204" charset="0"/>
                          <a:ea typeface="Roboto Mono" panose="020B0604020202020204" charset="0"/>
                          <a:cs typeface="Calibri"/>
                        </a:rPr>
                        <a:t>--with={module name}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mn-lt"/>
                          <a:ea typeface="+mn-ea"/>
                          <a:cs typeface="Calibri"/>
                        </a:rPr>
                        <a:t>Load module in image after loading other modules.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Roboto Mono" panose="020B0604020202020204" charset="0"/>
                          <a:cs typeface="Calibri"/>
                        </a:rPr>
                        <a:t>-f</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Overwrite existing image file.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36576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Roboto Mono" panose="020B0604020202020204" charset="0"/>
                          <a:cs typeface="Calibri"/>
                        </a:rPr>
                        <a:t>--nocompress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Disable compression of image.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886843019"/>
                  </a:ext>
                </a:extLst>
              </a:tr>
            </a:tbl>
          </a:graphicData>
        </a:graphic>
      </p:graphicFrame>
    </p:spTree>
    <p:extLst>
      <p:ext uri="{BB962C8B-B14F-4D97-AF65-F5344CB8AC3E}">
        <p14:creationId xmlns:p14="http://schemas.microsoft.com/office/powerpoint/2010/main" val="4076714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CC2D8D-C30E-4F4A-BC0A-790FBE69518E}"/>
              </a:ext>
            </a:extLst>
          </p:cNvPr>
          <p:cNvSpPr>
            <a:spLocks noGrp="1"/>
          </p:cNvSpPr>
          <p:nvPr>
            <p:ph type="title"/>
          </p:nvPr>
        </p:nvSpPr>
        <p:spPr/>
        <p:txBody>
          <a:bodyPr/>
          <a:lstStyle/>
          <a:p>
            <a:r>
              <a:rPr lang="en-US" dirty="0"/>
              <a:t>The </a:t>
            </a:r>
            <a:r>
              <a:rPr lang="en-US" dirty="0">
                <a:latin typeface="Cutive Mono" panose="020B0604020202020204" charset="0"/>
                <a:ea typeface="Roboto Mono" panose="020B0604020202020204" charset="0"/>
              </a:rPr>
              <a:t>/boot/</a:t>
            </a:r>
            <a:r>
              <a:rPr lang="en-US" dirty="0"/>
              <a:t> Directory</a:t>
            </a:r>
          </a:p>
        </p:txBody>
      </p:sp>
      <p:sp>
        <p:nvSpPr>
          <p:cNvPr id="3" name="Slide Number Placeholder 2">
            <a:extLst>
              <a:ext uri="{FF2B5EF4-FFF2-40B4-BE49-F238E27FC236}">
                <a16:creationId xmlns:a16="http://schemas.microsoft.com/office/drawing/2014/main" id="{B6C2C7C1-8C86-45BE-8DF1-EE2C7461927E}"/>
              </a:ext>
            </a:extLst>
          </p:cNvPr>
          <p:cNvSpPr>
            <a:spLocks noGrp="1"/>
          </p:cNvSpPr>
          <p:nvPr>
            <p:ph type="sldNum" sz="quarter" idx="4"/>
          </p:nvPr>
        </p:nvSpPr>
        <p:spPr/>
        <p:txBody>
          <a:bodyPr/>
          <a:lstStyle/>
          <a:p>
            <a:fld id="{2066355A-084C-D24E-9AD2-7E4FC41EA627}" type="slidenum">
              <a:rPr lang="en-US" smtClean="0"/>
              <a:pPr/>
              <a:t>18</a:t>
            </a:fld>
            <a:endParaRPr lang="en-US" dirty="0"/>
          </a:p>
        </p:txBody>
      </p:sp>
      <p:graphicFrame>
        <p:nvGraphicFramePr>
          <p:cNvPr id="6" name="Group 23">
            <a:extLst>
              <a:ext uri="{FF2B5EF4-FFF2-40B4-BE49-F238E27FC236}">
                <a16:creationId xmlns:a16="http://schemas.microsoft.com/office/drawing/2014/main" id="{4F2BC3A9-74B5-4DD7-A105-9CEA309C2257}"/>
              </a:ext>
            </a:extLst>
          </p:cNvPr>
          <p:cNvGraphicFramePr>
            <a:graphicFrameLocks noGrp="1"/>
          </p:cNvGraphicFramePr>
          <p:nvPr>
            <p:extLst>
              <p:ext uri="{D42A27DB-BD31-4B8C-83A1-F6EECF244321}">
                <p14:modId xmlns:p14="http://schemas.microsoft.com/office/powerpoint/2010/main" val="1820334898"/>
              </p:ext>
            </p:extLst>
          </p:nvPr>
        </p:nvGraphicFramePr>
        <p:xfrm>
          <a:off x="772601" y="1072134"/>
          <a:ext cx="7594217" cy="2999232"/>
        </p:xfrm>
        <a:graphic>
          <a:graphicData uri="http://schemas.openxmlformats.org/drawingml/2006/table">
            <a:tbl>
              <a:tblPr/>
              <a:tblGrid>
                <a:gridCol w="2114058">
                  <a:extLst>
                    <a:ext uri="{9D8B030D-6E8A-4147-A177-3AD203B41FA5}">
                      <a16:colId xmlns:a16="http://schemas.microsoft.com/office/drawing/2014/main" val="20000"/>
                    </a:ext>
                  </a:extLst>
                </a:gridCol>
                <a:gridCol w="5480159">
                  <a:extLst>
                    <a:ext uri="{9D8B030D-6E8A-4147-A177-3AD203B41FA5}">
                      <a16:colId xmlns:a16="http://schemas.microsoft.com/office/drawing/2014/main" val="20001"/>
                    </a:ext>
                  </a:extLst>
                </a:gridCol>
              </a:tblGrid>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Option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Description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Cutive Mono" panose="020B0604020202020204" charset="0"/>
                          <a:ea typeface="Roboto Mono" panose="020B0604020202020204" charset="0"/>
                          <a:cs typeface="Calibri"/>
                        </a:rPr>
                        <a:t>/boot/grub/</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cap="none" normalizeH="0" baseline="0" dirty="0">
                          <a:ln>
                            <a:noFill/>
                          </a:ln>
                          <a:solidFill>
                            <a:srgbClr val="45545F"/>
                          </a:solidFill>
                          <a:effectLst/>
                          <a:latin typeface="+mn-lt"/>
                          <a:cs typeface="Calibri"/>
                        </a:rPr>
                        <a:t>Contains config files for GRUB boot loader.</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cap="none" normalizeH="0" baseline="0" dirty="0">
                          <a:ln>
                            <a:noFill/>
                          </a:ln>
                          <a:solidFill>
                            <a:srgbClr val="45545F"/>
                          </a:solidFill>
                          <a:effectLst/>
                          <a:latin typeface="Cutive Mono" panose="020B0604020202020204" charset="0"/>
                          <a:ea typeface="Roboto Mono" panose="020B0604020202020204" charset="0"/>
                          <a:cs typeface="Calibri"/>
                        </a:rPr>
                        <a:t>/boot/grub2/</a:t>
                      </a:r>
                      <a:r>
                        <a:rPr kumimoji="0" lang="en-US" sz="1200" b="0" i="0" u="none" strike="noStrike" cap="none" normalizeH="0" baseline="0" dirty="0">
                          <a:ln>
                            <a:noFill/>
                          </a:ln>
                          <a:solidFill>
                            <a:srgbClr val="45545F"/>
                          </a:solidFill>
                          <a:effectLst/>
                          <a:latin typeface="+mn-lt"/>
                          <a:cs typeface="Calibri"/>
                        </a:rPr>
                        <a:t> is for GRUB version 2.</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Cutive Mono" panose="020B0604020202020204" charset="0"/>
                          <a:ea typeface="Roboto Mono" panose="020B0604020202020204" charset="0"/>
                          <a:cs typeface="Calibri"/>
                        </a:rPr>
                        <a:t>/boot/efi/</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rgbClr val="45545F"/>
                          </a:solidFill>
                          <a:effectLst/>
                          <a:latin typeface="+mn-lt"/>
                          <a:ea typeface="+mn-ea"/>
                          <a:cs typeface="Calibri"/>
                        </a:rPr>
                        <a:t>Contains boot files for EFI system partition (ESP).</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rgbClr val="45545F"/>
                          </a:solidFill>
                          <a:effectLst/>
                          <a:latin typeface="+mn-lt"/>
                          <a:ea typeface="+mn-ea"/>
                          <a:cs typeface="Calibri"/>
                        </a:rPr>
                        <a:t>Boot loader, device driver, system app files executed by UEFI.</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rgbClr val="45545F"/>
                          </a:solidFill>
                          <a:effectLst/>
                          <a:latin typeface="+mn-lt"/>
                          <a:ea typeface="+mn-ea"/>
                          <a:cs typeface="Calibri"/>
                        </a:rPr>
                        <a:t>Boot loader files named with .efi extension.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Roboto Mono" panose="020B0604020202020204" charset="0"/>
                          <a:cs typeface="Calibri"/>
                        </a:rPr>
                        <a:t>/boot/initramfs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initramfs image; alternative to initrd.</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Doesn't require special driver to be compiled with kernel.</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Dynamically sizable archive.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36576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Roboto Mono" panose="020B0604020202020204" charset="0"/>
                          <a:cs typeface="Calibri"/>
                        </a:rPr>
                        <a:t>/boot/vmlinuz</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Compressed executable of Linux kernel.</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Boot loader loads file into memory during boot.</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Cutive Mono" panose="020B0604020202020204" charset="0"/>
                          <a:ea typeface="Roboto Mono" panose="020B0604020202020204" charset="0"/>
                          <a:cs typeface="Calibri"/>
                        </a:rPr>
                        <a:t>vmlinux</a:t>
                      </a:r>
                      <a:r>
                        <a:rPr kumimoji="0" lang="en-US" sz="1200" b="0" i="0" u="none" strike="noStrike" kern="1200" cap="none" normalizeH="0" baseline="0" dirty="0">
                          <a:ln>
                            <a:noFill/>
                          </a:ln>
                          <a:solidFill>
                            <a:srgbClr val="45545F"/>
                          </a:solidFill>
                          <a:effectLst/>
                          <a:latin typeface="+mn-lt"/>
                          <a:ea typeface="+mn-ea"/>
                          <a:cs typeface="Calibri"/>
                        </a:rPr>
                        <a:t> is non-compressed version used for debugging.</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886843019"/>
                  </a:ext>
                </a:extLst>
              </a:tr>
            </a:tbl>
          </a:graphicData>
        </a:graphic>
      </p:graphicFrame>
    </p:spTree>
    <p:extLst>
      <p:ext uri="{BB962C8B-B14F-4D97-AF65-F5344CB8AC3E}">
        <p14:creationId xmlns:p14="http://schemas.microsoft.com/office/powerpoint/2010/main" val="3400965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CA12E-FD01-0A43-80E8-35725DCBEC5C}"/>
              </a:ext>
            </a:extLst>
          </p:cNvPr>
          <p:cNvSpPr>
            <a:spLocks noGrp="1"/>
          </p:cNvSpPr>
          <p:nvPr>
            <p:ph type="title"/>
          </p:nvPr>
        </p:nvSpPr>
        <p:spPr/>
        <p:txBody>
          <a:bodyPr/>
          <a:lstStyle/>
          <a:p>
            <a:r>
              <a:rPr lang="en-US" dirty="0"/>
              <a:t>The Boot Process (Slide 1 of 2)</a:t>
            </a:r>
          </a:p>
        </p:txBody>
      </p:sp>
      <p:sp>
        <p:nvSpPr>
          <p:cNvPr id="3" name="Slide Number Placeholder 2">
            <a:extLst>
              <a:ext uri="{FF2B5EF4-FFF2-40B4-BE49-F238E27FC236}">
                <a16:creationId xmlns:a16="http://schemas.microsoft.com/office/drawing/2014/main" id="{4B108D26-B117-A146-9180-A594BE47A1DE}"/>
              </a:ext>
            </a:extLst>
          </p:cNvPr>
          <p:cNvSpPr>
            <a:spLocks noGrp="1"/>
          </p:cNvSpPr>
          <p:nvPr>
            <p:ph type="sldNum" sz="quarter" idx="4"/>
          </p:nvPr>
        </p:nvSpPr>
        <p:spPr/>
        <p:txBody>
          <a:bodyPr/>
          <a:lstStyle/>
          <a:p>
            <a:fld id="{2066355A-084C-D24E-9AD2-7E4FC41EA627}" type="slidenum">
              <a:rPr lang="en-US" smtClean="0"/>
              <a:pPr/>
              <a:t>19</a:t>
            </a:fld>
            <a:endParaRPr lang="en-US" dirty="0"/>
          </a:p>
        </p:txBody>
      </p:sp>
      <p:pic>
        <p:nvPicPr>
          <p:cNvPr id="17" name="Picture 16">
            <a:extLst>
              <a:ext uri="{FF2B5EF4-FFF2-40B4-BE49-F238E27FC236}">
                <a16:creationId xmlns:a16="http://schemas.microsoft.com/office/drawing/2014/main" id="{499F81B5-CDA3-4DBD-B537-5BD8CC10823F}"/>
              </a:ext>
            </a:extLst>
          </p:cNvPr>
          <p:cNvPicPr>
            <a:picLocks noChangeAspect="1"/>
          </p:cNvPicPr>
          <p:nvPr/>
        </p:nvPicPr>
        <p:blipFill>
          <a:blip r:embed="rId3"/>
          <a:stretch>
            <a:fillRect/>
          </a:stretch>
        </p:blipFill>
        <p:spPr>
          <a:xfrm>
            <a:off x="1543891" y="1068761"/>
            <a:ext cx="6056218" cy="3310733"/>
          </a:xfrm>
          <a:prstGeom prst="rect">
            <a:avLst/>
          </a:prstGeom>
        </p:spPr>
      </p:pic>
    </p:spTree>
    <p:extLst>
      <p:ext uri="{BB962C8B-B14F-4D97-AF65-F5344CB8AC3E}">
        <p14:creationId xmlns:p14="http://schemas.microsoft.com/office/powerpoint/2010/main" val="4149336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6E84-C0E7-614C-8C1F-9C4356AC84D1}"/>
              </a:ext>
            </a:extLst>
          </p:cNvPr>
          <p:cNvSpPr>
            <a:spLocks noGrp="1"/>
          </p:cNvSpPr>
          <p:nvPr>
            <p:ph type="title"/>
          </p:nvPr>
        </p:nvSpPr>
        <p:spPr/>
        <p:txBody>
          <a:bodyPr/>
          <a:lstStyle/>
          <a:p>
            <a:r>
              <a:rPr lang="en-US" dirty="0"/>
              <a:t>Topic A: Configure Linux Boot Components</a:t>
            </a:r>
          </a:p>
        </p:txBody>
      </p:sp>
      <p:sp>
        <p:nvSpPr>
          <p:cNvPr id="3" name="Slide Number Placeholder 2">
            <a:extLst>
              <a:ext uri="{FF2B5EF4-FFF2-40B4-BE49-F238E27FC236}">
                <a16:creationId xmlns:a16="http://schemas.microsoft.com/office/drawing/2014/main" id="{74075431-5A7F-9F41-84A1-40CD95096EB0}"/>
              </a:ext>
            </a:extLst>
          </p:cNvPr>
          <p:cNvSpPr>
            <a:spLocks noGrp="1"/>
          </p:cNvSpPr>
          <p:nvPr>
            <p:ph type="sldNum" sz="quarter" idx="4"/>
          </p:nvPr>
        </p:nvSpPr>
        <p:spPr/>
        <p:txBody>
          <a:bodyPr/>
          <a:lstStyle/>
          <a:p>
            <a:fld id="{2066355A-084C-D24E-9AD2-7E4FC41EA627}" type="slidenum">
              <a:rPr lang="en-US" smtClean="0"/>
              <a:pPr/>
              <a:t>2</a:t>
            </a:fld>
            <a:endParaRPr lang="en-US" dirty="0"/>
          </a:p>
        </p:txBody>
      </p:sp>
      <p:sp>
        <p:nvSpPr>
          <p:cNvPr id="4" name="Content Placeholder 3">
            <a:extLst>
              <a:ext uri="{FF2B5EF4-FFF2-40B4-BE49-F238E27FC236}">
                <a16:creationId xmlns:a16="http://schemas.microsoft.com/office/drawing/2014/main" id="{D74061A2-8DF5-F04C-9801-D0C2346C1696}"/>
              </a:ext>
            </a:extLst>
          </p:cNvPr>
          <p:cNvSpPr>
            <a:spLocks noGrp="1"/>
          </p:cNvSpPr>
          <p:nvPr>
            <p:ph idx="1"/>
          </p:nvPr>
        </p:nvSpPr>
        <p:spPr>
          <a:xfrm>
            <a:off x="1058172" y="708661"/>
            <a:ext cx="7743904" cy="3593834"/>
          </a:xfrm>
        </p:spPr>
        <p:txBody>
          <a:bodyPr/>
          <a:lstStyle/>
          <a:p>
            <a:pPr marL="0" indent="0">
              <a:buNone/>
            </a:pPr>
            <a:r>
              <a:rPr lang="en-US" dirty="0"/>
              <a:t>Exam Objectives:</a:t>
            </a:r>
          </a:p>
          <a:p>
            <a:r>
              <a:rPr lang="en-US" dirty="0"/>
              <a:t>1.1 Explain Linux boot process concepts.</a:t>
            </a:r>
          </a:p>
          <a:p>
            <a:r>
              <a:rPr lang="en-US" dirty="0"/>
              <a:t>1.4 Given a scenario, manage storage in a Linux environment.</a:t>
            </a:r>
          </a:p>
        </p:txBody>
      </p:sp>
      <p:pic>
        <p:nvPicPr>
          <p:cNvPr id="5" name="Picture 4" descr="/var/folders/8s/gh60cc4s1ps8jl3hr45sg7tr0000gn/T/com.microsoft.Powerpoint/WebArchiveCopyPasteTempFiles/wd9Ych2lYQCiAAAAABJRU5ErkJggg==">
            <a:extLst>
              <a:ext uri="{FF2B5EF4-FFF2-40B4-BE49-F238E27FC236}">
                <a16:creationId xmlns:a16="http://schemas.microsoft.com/office/drawing/2014/main" id="{534E5A59-FD31-FE45-8ED5-40D7173CE9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85402" y="708660"/>
            <a:ext cx="572770" cy="57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449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5DE93-A54A-44E4-AD69-3D701DDC2134}"/>
              </a:ext>
            </a:extLst>
          </p:cNvPr>
          <p:cNvSpPr>
            <a:spLocks noGrp="1"/>
          </p:cNvSpPr>
          <p:nvPr>
            <p:ph type="title"/>
          </p:nvPr>
        </p:nvSpPr>
        <p:spPr/>
        <p:txBody>
          <a:bodyPr/>
          <a:lstStyle/>
          <a:p>
            <a:r>
              <a:rPr lang="en-US" dirty="0"/>
              <a:t>The Boot Process (Slide 2 of 2)</a:t>
            </a:r>
          </a:p>
        </p:txBody>
      </p:sp>
      <p:sp>
        <p:nvSpPr>
          <p:cNvPr id="3" name="Slide Number Placeholder 2">
            <a:extLst>
              <a:ext uri="{FF2B5EF4-FFF2-40B4-BE49-F238E27FC236}">
                <a16:creationId xmlns:a16="http://schemas.microsoft.com/office/drawing/2014/main" id="{2C51E505-483F-4817-97A9-A54AC4E18FDD}"/>
              </a:ext>
            </a:extLst>
          </p:cNvPr>
          <p:cNvSpPr>
            <a:spLocks noGrp="1"/>
          </p:cNvSpPr>
          <p:nvPr>
            <p:ph type="sldNum" sz="quarter" idx="4"/>
          </p:nvPr>
        </p:nvSpPr>
        <p:spPr/>
        <p:txBody>
          <a:bodyPr/>
          <a:lstStyle/>
          <a:p>
            <a:fld id="{2066355A-084C-D24E-9AD2-7E4FC41EA627}" type="slidenum">
              <a:rPr lang="en-US" smtClean="0"/>
              <a:pPr/>
              <a:t>20</a:t>
            </a:fld>
            <a:endParaRPr lang="en-US" dirty="0"/>
          </a:p>
        </p:txBody>
      </p:sp>
      <p:sp>
        <p:nvSpPr>
          <p:cNvPr id="4" name="Content Placeholder 3">
            <a:extLst>
              <a:ext uri="{FF2B5EF4-FFF2-40B4-BE49-F238E27FC236}">
                <a16:creationId xmlns:a16="http://schemas.microsoft.com/office/drawing/2014/main" id="{CB0006C7-DCF5-4451-B8CA-FDD0A61500F2}"/>
              </a:ext>
            </a:extLst>
          </p:cNvPr>
          <p:cNvSpPr>
            <a:spLocks noGrp="1"/>
          </p:cNvSpPr>
          <p:nvPr>
            <p:ph idx="1"/>
          </p:nvPr>
        </p:nvSpPr>
        <p:spPr/>
        <p:txBody>
          <a:bodyPr/>
          <a:lstStyle/>
          <a:p>
            <a:pPr marL="342900" indent="-342900">
              <a:buFont typeface="+mj-lt"/>
              <a:buAutoNum type="arabicPeriod"/>
            </a:pPr>
            <a:r>
              <a:rPr lang="en-US" sz="1600" dirty="0"/>
              <a:t>Processor checks for BIOS/UEFI firmware.</a:t>
            </a:r>
          </a:p>
          <a:p>
            <a:pPr marL="342900" indent="-342900">
              <a:buFont typeface="+mj-lt"/>
              <a:buAutoNum type="arabicPeriod"/>
            </a:pPr>
            <a:r>
              <a:rPr lang="en-US" sz="1600" dirty="0"/>
              <a:t>BIOS/UEFI checks for bootable media.</a:t>
            </a:r>
          </a:p>
          <a:p>
            <a:pPr marL="342900" indent="-342900">
              <a:buFont typeface="+mj-lt"/>
              <a:buAutoNum type="arabicPeriod"/>
            </a:pPr>
            <a:r>
              <a:rPr lang="en-US" sz="1600" dirty="0"/>
              <a:t>BIOS/UEFI loads primary boot loader from MBR/GPT partition into memory.</a:t>
            </a:r>
          </a:p>
          <a:p>
            <a:pPr marL="342900" indent="-342900">
              <a:buFont typeface="+mj-lt"/>
              <a:buAutoNum type="arabicPeriod"/>
            </a:pPr>
            <a:r>
              <a:rPr lang="en-US" sz="1600" dirty="0"/>
              <a:t>User is prompted to select system to boot; default is booted if no response.</a:t>
            </a:r>
          </a:p>
          <a:p>
            <a:pPr marL="342900" indent="-342900">
              <a:buFont typeface="+mj-lt"/>
              <a:buAutoNum type="arabicPeriod"/>
            </a:pPr>
            <a:r>
              <a:rPr lang="en-US" sz="1600" dirty="0"/>
              <a:t>Boot loader loads initrd image into memory and transfers control to kernel.</a:t>
            </a:r>
          </a:p>
          <a:p>
            <a:pPr marL="342900" indent="-342900">
              <a:buFont typeface="+mj-lt"/>
              <a:buAutoNum type="arabicPeriod"/>
            </a:pPr>
            <a:r>
              <a:rPr lang="en-US" sz="1600" dirty="0"/>
              <a:t>Kernel configures hardware drivers, decompresses initrd, and mounts it.</a:t>
            </a:r>
          </a:p>
          <a:p>
            <a:pPr marL="342900" indent="-342900">
              <a:buFont typeface="+mj-lt"/>
              <a:buAutoNum type="arabicPeriod"/>
            </a:pPr>
            <a:r>
              <a:rPr lang="en-US" sz="1600" dirty="0"/>
              <a:t>Kernel mounts main root partition and executes </a:t>
            </a:r>
            <a:r>
              <a:rPr lang="en-US" sz="1600" dirty="0">
                <a:latin typeface="Cutive Mono" panose="020B0604020202020204" charset="0"/>
                <a:ea typeface="Roboto Mono" panose="020B0604020202020204" charset="0"/>
              </a:rPr>
              <a:t>systemd</a:t>
            </a:r>
            <a:r>
              <a:rPr lang="en-US" sz="1600" dirty="0"/>
              <a:t> program.</a:t>
            </a:r>
          </a:p>
          <a:p>
            <a:pPr marL="342900" indent="-342900">
              <a:buFont typeface="+mj-lt"/>
              <a:buAutoNum type="arabicPeriod"/>
            </a:pPr>
            <a:r>
              <a:rPr lang="en-US" sz="1600" dirty="0"/>
              <a:t>The </a:t>
            </a:r>
            <a:r>
              <a:rPr lang="en-US" sz="1600" dirty="0">
                <a:latin typeface="Cutive Mono" panose="020B0604020202020204" charset="0"/>
                <a:ea typeface="Roboto Mono" panose="020B0604020202020204" charset="0"/>
              </a:rPr>
              <a:t>system</a:t>
            </a:r>
            <a:r>
              <a:rPr lang="en-US" sz="1600" dirty="0"/>
              <a:t> program checks the target and starts various services.</a:t>
            </a:r>
          </a:p>
          <a:p>
            <a:pPr marL="342900" indent="-342900">
              <a:buFont typeface="+mj-lt"/>
              <a:buAutoNum type="arabicPeriod"/>
            </a:pPr>
            <a:r>
              <a:rPr lang="en-US" sz="1600" dirty="0"/>
              <a:t>If graphical mode is selected, a display manager is started.</a:t>
            </a:r>
          </a:p>
          <a:p>
            <a:pPr marL="342900" indent="-342900">
              <a:buFont typeface="+mj-lt"/>
              <a:buAutoNum type="arabicPeriod"/>
            </a:pPr>
            <a:r>
              <a:rPr lang="en-US" sz="1600" dirty="0"/>
              <a:t>User enters credentials.</a:t>
            </a:r>
          </a:p>
          <a:p>
            <a:pPr marL="342900" indent="-342900">
              <a:buFont typeface="+mj-lt"/>
              <a:buAutoNum type="arabicPeriod"/>
            </a:pPr>
            <a:r>
              <a:rPr lang="en-US" sz="1600" dirty="0"/>
              <a:t>System authenticates user and executes profile files.</a:t>
            </a:r>
          </a:p>
          <a:p>
            <a:pPr marL="342900" indent="-342900">
              <a:buFont typeface="+mj-lt"/>
              <a:buAutoNum type="arabicPeriod"/>
            </a:pPr>
            <a:r>
              <a:rPr lang="en-US" sz="1600" dirty="0"/>
              <a:t>Shell is started and system is ready for use.</a:t>
            </a:r>
          </a:p>
        </p:txBody>
      </p:sp>
    </p:spTree>
    <p:extLst>
      <p:ext uri="{BB962C8B-B14F-4D97-AF65-F5344CB8AC3E}">
        <p14:creationId xmlns:p14="http://schemas.microsoft.com/office/powerpoint/2010/main" val="826121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44D88-99AE-480B-89A8-D3C12D4FD268}"/>
              </a:ext>
            </a:extLst>
          </p:cNvPr>
          <p:cNvSpPr>
            <a:spLocks noGrp="1"/>
          </p:cNvSpPr>
          <p:nvPr>
            <p:ph type="title"/>
          </p:nvPr>
        </p:nvSpPr>
        <p:spPr/>
        <p:txBody>
          <a:bodyPr/>
          <a:lstStyle/>
          <a:p>
            <a:r>
              <a:rPr lang="en-US" dirty="0"/>
              <a:t>Kernel Panic</a:t>
            </a:r>
          </a:p>
        </p:txBody>
      </p:sp>
      <p:sp>
        <p:nvSpPr>
          <p:cNvPr id="6" name="Text Placeholder 5">
            <a:extLst>
              <a:ext uri="{FF2B5EF4-FFF2-40B4-BE49-F238E27FC236}">
                <a16:creationId xmlns:a16="http://schemas.microsoft.com/office/drawing/2014/main" id="{1F0A8492-24CD-46C3-BBD7-E6B797D28049}"/>
              </a:ext>
            </a:extLst>
          </p:cNvPr>
          <p:cNvSpPr>
            <a:spLocks noGrp="1"/>
          </p:cNvSpPr>
          <p:nvPr>
            <p:ph type="body" sz="quarter" idx="13"/>
          </p:nvPr>
        </p:nvSpPr>
        <p:spPr/>
        <p:txBody>
          <a:bodyPr/>
          <a:lstStyle/>
          <a:p>
            <a:r>
              <a:rPr lang="en-US" dirty="0"/>
              <a:t>A mechanism by which the system detects there has been a fatal error and responds to it.</a:t>
            </a:r>
          </a:p>
        </p:txBody>
      </p:sp>
      <p:sp>
        <p:nvSpPr>
          <p:cNvPr id="3" name="Slide Number Placeholder 2">
            <a:extLst>
              <a:ext uri="{FF2B5EF4-FFF2-40B4-BE49-F238E27FC236}">
                <a16:creationId xmlns:a16="http://schemas.microsoft.com/office/drawing/2014/main" id="{1A9A86D9-3844-423E-9AA0-813C631AAFA0}"/>
              </a:ext>
            </a:extLst>
          </p:cNvPr>
          <p:cNvSpPr>
            <a:spLocks noGrp="1"/>
          </p:cNvSpPr>
          <p:nvPr>
            <p:ph type="sldNum" sz="quarter" idx="4"/>
          </p:nvPr>
        </p:nvSpPr>
        <p:spPr/>
        <p:txBody>
          <a:bodyPr/>
          <a:lstStyle/>
          <a:p>
            <a:fld id="{2066355A-084C-D24E-9AD2-7E4FC41EA627}" type="slidenum">
              <a:rPr lang="en-US" smtClean="0"/>
              <a:pPr/>
              <a:t>21</a:t>
            </a:fld>
            <a:endParaRPr lang="en-US" dirty="0"/>
          </a:p>
        </p:txBody>
      </p:sp>
      <p:sp>
        <p:nvSpPr>
          <p:cNvPr id="5" name="Content Placeholder 4">
            <a:extLst>
              <a:ext uri="{FF2B5EF4-FFF2-40B4-BE49-F238E27FC236}">
                <a16:creationId xmlns:a16="http://schemas.microsoft.com/office/drawing/2014/main" id="{1C692260-4FB0-4E54-B170-A6B1A1433AFB}"/>
              </a:ext>
            </a:extLst>
          </p:cNvPr>
          <p:cNvSpPr>
            <a:spLocks noGrp="1"/>
          </p:cNvSpPr>
          <p:nvPr>
            <p:ph idx="1"/>
          </p:nvPr>
        </p:nvSpPr>
        <p:spPr/>
        <p:txBody>
          <a:bodyPr/>
          <a:lstStyle/>
          <a:p>
            <a:r>
              <a:rPr lang="en-US" dirty="0"/>
              <a:t>Fatal errors result in an unstable or unusable system.</a:t>
            </a:r>
          </a:p>
          <a:p>
            <a:r>
              <a:rPr lang="en-US" dirty="0"/>
              <a:t>Panic handlers display errors to user and dump kernel memory to a file.</a:t>
            </a:r>
          </a:p>
          <a:p>
            <a:r>
              <a:rPr lang="en-US" dirty="0"/>
              <a:t>Panic handlers will reboot automatically or wait for user.</a:t>
            </a:r>
          </a:p>
          <a:p>
            <a:r>
              <a:rPr lang="en-US" dirty="0"/>
              <a:t>Can happen for many reasons, but usually during boot process.</a:t>
            </a:r>
          </a:p>
          <a:p>
            <a:r>
              <a:rPr lang="en-US" dirty="0"/>
              <a:t>Common causes:</a:t>
            </a:r>
          </a:p>
          <a:p>
            <a:pPr lvl="1"/>
            <a:r>
              <a:rPr lang="en-US" dirty="0"/>
              <a:t>Kernel is corrupt.</a:t>
            </a:r>
          </a:p>
          <a:p>
            <a:pPr lvl="1"/>
            <a:r>
              <a:rPr lang="en-US">
                <a:latin typeface="Cutive Mono" panose="020B0604020202020204" charset="0"/>
                <a:ea typeface="Roboto Mono" panose="020B0604020202020204" charset="0"/>
              </a:rPr>
              <a:t>systemd</a:t>
            </a:r>
            <a:r>
              <a:rPr lang="en-US"/>
              <a:t> </a:t>
            </a:r>
            <a:r>
              <a:rPr lang="en-US" dirty="0"/>
              <a:t>program was not executed on boot.</a:t>
            </a:r>
          </a:p>
          <a:p>
            <a:pPr lvl="1"/>
            <a:r>
              <a:rPr lang="en-US" dirty="0"/>
              <a:t>Kernel cannot find/mount root file system.</a:t>
            </a:r>
          </a:p>
          <a:p>
            <a:pPr lvl="1"/>
            <a:r>
              <a:rPr lang="en-US" dirty="0"/>
              <a:t>Malfunctioning/incompatible hardware loaded on boot.</a:t>
            </a:r>
          </a:p>
        </p:txBody>
      </p:sp>
    </p:spTree>
    <p:extLst>
      <p:ext uri="{BB962C8B-B14F-4D97-AF65-F5344CB8AC3E}">
        <p14:creationId xmlns:p14="http://schemas.microsoft.com/office/powerpoint/2010/main" val="4824582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EFB9944-9697-468C-A74A-6E8F33464037}"/>
              </a:ext>
            </a:extLst>
          </p:cNvPr>
          <p:cNvSpPr>
            <a:spLocks noGrp="1"/>
          </p:cNvSpPr>
          <p:nvPr>
            <p:ph type="body" sz="quarter" idx="13"/>
          </p:nvPr>
        </p:nvSpPr>
        <p:spPr/>
        <p:txBody>
          <a:bodyPr/>
          <a:lstStyle/>
          <a:p>
            <a:r>
              <a:rPr lang="en-US" dirty="0"/>
              <a:t>Discussing the Linux Boot Process</a:t>
            </a:r>
          </a:p>
        </p:txBody>
      </p:sp>
      <p:sp>
        <p:nvSpPr>
          <p:cNvPr id="4" name="Slide Number Placeholder 3">
            <a:extLst>
              <a:ext uri="{FF2B5EF4-FFF2-40B4-BE49-F238E27FC236}">
                <a16:creationId xmlns:a16="http://schemas.microsoft.com/office/drawing/2014/main" id="{7271DBE4-09A2-4C24-BF4E-32285C60675A}"/>
              </a:ext>
            </a:extLst>
          </p:cNvPr>
          <p:cNvSpPr>
            <a:spLocks noGrp="1"/>
          </p:cNvSpPr>
          <p:nvPr>
            <p:ph type="sldNum" sz="quarter" idx="4"/>
          </p:nvPr>
        </p:nvSpPr>
        <p:spPr/>
        <p:txBody>
          <a:bodyPr/>
          <a:lstStyle/>
          <a:p>
            <a:fld id="{2066355A-084C-D24E-9AD2-7E4FC41EA627}" type="slidenum">
              <a:rPr lang="en-US" smtClean="0"/>
              <a:pPr/>
              <a:t>22</a:t>
            </a:fld>
            <a:endParaRPr lang="en-US" dirty="0"/>
          </a:p>
        </p:txBody>
      </p:sp>
    </p:spTree>
    <p:extLst>
      <p:ext uri="{BB962C8B-B14F-4D97-AF65-F5344CB8AC3E}">
        <p14:creationId xmlns:p14="http://schemas.microsoft.com/office/powerpoint/2010/main" val="28316338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2CA63D-0E1C-B045-9AD2-E5630963B6F8}"/>
              </a:ext>
            </a:extLst>
          </p:cNvPr>
          <p:cNvSpPr>
            <a:spLocks noGrp="1"/>
          </p:cNvSpPr>
          <p:nvPr>
            <p:ph idx="1"/>
          </p:nvPr>
        </p:nvSpPr>
        <p:spPr/>
        <p:txBody>
          <a:bodyPr/>
          <a:lstStyle/>
          <a:p>
            <a:r>
              <a:rPr lang="en-US" b="1" dirty="0"/>
              <a:t>Your coworkers are trying to decide between using UEFI or legacy BIOS for some of your systems. They ask you for your opinion. What are the advantages of UEFI that you can tell your coworkers?</a:t>
            </a:r>
          </a:p>
          <a:p>
            <a:endParaRPr lang="en-US" b="1" dirty="0"/>
          </a:p>
          <a:p>
            <a:r>
              <a:rPr lang="en-US" b="1" dirty="0"/>
              <a:t>ANSWER:</a:t>
            </a:r>
          </a:p>
          <a:p>
            <a:pPr lvl="1"/>
            <a:r>
              <a:rPr lang="en-US" dirty="0"/>
              <a:t>UEFI is faster, can address a larger amount of memory, can access huge drives, can use more hardware types, and has improved security over BIOS.</a:t>
            </a:r>
          </a:p>
          <a:p>
            <a:endParaRPr lang="en-US" dirty="0"/>
          </a:p>
        </p:txBody>
      </p:sp>
      <p:sp>
        <p:nvSpPr>
          <p:cNvPr id="3" name="Title 2">
            <a:extLst>
              <a:ext uri="{FF2B5EF4-FFF2-40B4-BE49-F238E27FC236}">
                <a16:creationId xmlns:a16="http://schemas.microsoft.com/office/drawing/2014/main" id="{172CE4CD-342F-3745-980C-41227E64091F}"/>
              </a:ext>
            </a:extLst>
          </p:cNvPr>
          <p:cNvSpPr>
            <a:spLocks noGrp="1"/>
          </p:cNvSpPr>
          <p:nvPr>
            <p:ph type="title"/>
          </p:nvPr>
        </p:nvSpPr>
        <p:spPr/>
        <p:txBody>
          <a:bodyPr/>
          <a:lstStyle/>
          <a:p>
            <a:r>
              <a:rPr lang="en-US" dirty="0"/>
              <a:t>Activity 7-1: Discussing the Linux Boot Process</a:t>
            </a:r>
          </a:p>
        </p:txBody>
      </p:sp>
      <p:sp>
        <p:nvSpPr>
          <p:cNvPr id="4" name="Slide Number Placeholder 3">
            <a:extLst>
              <a:ext uri="{FF2B5EF4-FFF2-40B4-BE49-F238E27FC236}">
                <a16:creationId xmlns:a16="http://schemas.microsoft.com/office/drawing/2014/main" id="{1D4CAEBB-87A0-EF43-8BF0-DC7A24825DAE}"/>
              </a:ext>
            </a:extLst>
          </p:cNvPr>
          <p:cNvSpPr>
            <a:spLocks noGrp="1"/>
          </p:cNvSpPr>
          <p:nvPr>
            <p:ph type="sldNum" sz="quarter" idx="4"/>
          </p:nvPr>
        </p:nvSpPr>
        <p:spPr/>
        <p:txBody>
          <a:bodyPr/>
          <a:lstStyle/>
          <a:p>
            <a:fld id="{2066355A-084C-D24E-9AD2-7E4FC41EA627}" type="slidenum">
              <a:rPr lang="en-US" smtClean="0"/>
              <a:pPr/>
              <a:t>23</a:t>
            </a:fld>
            <a:endParaRPr lang="en-US" dirty="0"/>
          </a:p>
        </p:txBody>
      </p:sp>
    </p:spTree>
    <p:extLst>
      <p:ext uri="{BB962C8B-B14F-4D97-AF65-F5344CB8AC3E}">
        <p14:creationId xmlns:p14="http://schemas.microsoft.com/office/powerpoint/2010/main" val="363217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2CA63D-0E1C-B045-9AD2-E5630963B6F8}"/>
              </a:ext>
            </a:extLst>
          </p:cNvPr>
          <p:cNvSpPr>
            <a:spLocks noGrp="1"/>
          </p:cNvSpPr>
          <p:nvPr>
            <p:ph idx="1"/>
          </p:nvPr>
        </p:nvSpPr>
        <p:spPr/>
        <p:txBody>
          <a:bodyPr/>
          <a:lstStyle/>
          <a:p>
            <a:r>
              <a:rPr lang="en-US" b="1" dirty="0"/>
              <a:t>MBR is to BIOS as __________ is to UEFI.</a:t>
            </a:r>
          </a:p>
          <a:p>
            <a:endParaRPr lang="en-US" b="1" dirty="0"/>
          </a:p>
          <a:p>
            <a:r>
              <a:rPr lang="en-US" b="1" dirty="0"/>
              <a:t>ANSWER:</a:t>
            </a:r>
          </a:p>
          <a:p>
            <a:pPr lvl="1"/>
            <a:r>
              <a:rPr lang="en-US" dirty="0"/>
              <a:t>GPT. GPT is part of the UEFI standard and is the successor to MBR.</a:t>
            </a:r>
          </a:p>
          <a:p>
            <a:endParaRPr lang="en-US" dirty="0"/>
          </a:p>
        </p:txBody>
      </p:sp>
      <p:sp>
        <p:nvSpPr>
          <p:cNvPr id="3" name="Title 2">
            <a:extLst>
              <a:ext uri="{FF2B5EF4-FFF2-40B4-BE49-F238E27FC236}">
                <a16:creationId xmlns:a16="http://schemas.microsoft.com/office/drawing/2014/main" id="{172CE4CD-342F-3745-980C-41227E64091F}"/>
              </a:ext>
            </a:extLst>
          </p:cNvPr>
          <p:cNvSpPr>
            <a:spLocks noGrp="1"/>
          </p:cNvSpPr>
          <p:nvPr>
            <p:ph type="title"/>
          </p:nvPr>
        </p:nvSpPr>
        <p:spPr/>
        <p:txBody>
          <a:bodyPr/>
          <a:lstStyle/>
          <a:p>
            <a:r>
              <a:rPr lang="en-US" dirty="0"/>
              <a:t>Activity 7-1: Discussing the Linux Boot Process</a:t>
            </a:r>
          </a:p>
        </p:txBody>
      </p:sp>
      <p:sp>
        <p:nvSpPr>
          <p:cNvPr id="4" name="Slide Number Placeholder 3">
            <a:extLst>
              <a:ext uri="{FF2B5EF4-FFF2-40B4-BE49-F238E27FC236}">
                <a16:creationId xmlns:a16="http://schemas.microsoft.com/office/drawing/2014/main" id="{1D4CAEBB-87A0-EF43-8BF0-DC7A24825DAE}"/>
              </a:ext>
            </a:extLst>
          </p:cNvPr>
          <p:cNvSpPr>
            <a:spLocks noGrp="1"/>
          </p:cNvSpPr>
          <p:nvPr>
            <p:ph type="sldNum" sz="quarter" idx="4"/>
          </p:nvPr>
        </p:nvSpPr>
        <p:spPr/>
        <p:txBody>
          <a:bodyPr/>
          <a:lstStyle/>
          <a:p>
            <a:fld id="{2066355A-084C-D24E-9AD2-7E4FC41EA627}" type="slidenum">
              <a:rPr lang="en-US" smtClean="0"/>
              <a:pPr/>
              <a:t>24</a:t>
            </a:fld>
            <a:endParaRPr lang="en-US" dirty="0"/>
          </a:p>
        </p:txBody>
      </p:sp>
    </p:spTree>
    <p:extLst>
      <p:ext uri="{BB962C8B-B14F-4D97-AF65-F5344CB8AC3E}">
        <p14:creationId xmlns:p14="http://schemas.microsoft.com/office/powerpoint/2010/main" val="2441123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2CA63D-0E1C-B045-9AD2-E5630963B6F8}"/>
              </a:ext>
            </a:extLst>
          </p:cNvPr>
          <p:cNvSpPr>
            <a:spLocks noGrp="1"/>
          </p:cNvSpPr>
          <p:nvPr>
            <p:ph idx="1"/>
          </p:nvPr>
        </p:nvSpPr>
        <p:spPr/>
        <p:txBody>
          <a:bodyPr/>
          <a:lstStyle/>
          <a:p>
            <a:r>
              <a:rPr lang="en-US" b="1" dirty="0"/>
              <a:t>What is the importance of the </a:t>
            </a:r>
            <a:r>
              <a:rPr lang="en-US" b="1" dirty="0" err="1"/>
              <a:t>initrd</a:t>
            </a:r>
            <a:r>
              <a:rPr lang="en-US" b="1" dirty="0"/>
              <a:t> phase of the boot process?</a:t>
            </a:r>
          </a:p>
          <a:p>
            <a:endParaRPr lang="en-US" b="1" dirty="0"/>
          </a:p>
          <a:p>
            <a:r>
              <a:rPr lang="en-US" b="1" dirty="0"/>
              <a:t>ANSWER:</a:t>
            </a:r>
          </a:p>
          <a:p>
            <a:pPr lvl="1"/>
            <a:r>
              <a:rPr lang="en-US" dirty="0"/>
              <a:t>The </a:t>
            </a:r>
            <a:r>
              <a:rPr lang="en-US" dirty="0" err="1"/>
              <a:t>initrd</a:t>
            </a:r>
            <a:r>
              <a:rPr lang="en-US" dirty="0"/>
              <a:t> enables the system to be started in two phases. In the first phase, the system is booted with the minimal set of modules required to load the main, or permanent, root file system. In the second phase, when the main root file system is mounted, the previously mounted </a:t>
            </a:r>
            <a:r>
              <a:rPr lang="en-US" dirty="0" err="1"/>
              <a:t>initrd</a:t>
            </a:r>
            <a:r>
              <a:rPr lang="en-US" dirty="0"/>
              <a:t> file system is removed and the user space boot process continues.</a:t>
            </a:r>
          </a:p>
          <a:p>
            <a:endParaRPr lang="en-US" dirty="0"/>
          </a:p>
        </p:txBody>
      </p:sp>
      <p:sp>
        <p:nvSpPr>
          <p:cNvPr id="3" name="Title 2">
            <a:extLst>
              <a:ext uri="{FF2B5EF4-FFF2-40B4-BE49-F238E27FC236}">
                <a16:creationId xmlns:a16="http://schemas.microsoft.com/office/drawing/2014/main" id="{172CE4CD-342F-3745-980C-41227E64091F}"/>
              </a:ext>
            </a:extLst>
          </p:cNvPr>
          <p:cNvSpPr>
            <a:spLocks noGrp="1"/>
          </p:cNvSpPr>
          <p:nvPr>
            <p:ph type="title"/>
          </p:nvPr>
        </p:nvSpPr>
        <p:spPr/>
        <p:txBody>
          <a:bodyPr/>
          <a:lstStyle/>
          <a:p>
            <a:r>
              <a:rPr lang="en-US" dirty="0"/>
              <a:t>Activity 7-1: Discussing the Linux Boot Process</a:t>
            </a:r>
          </a:p>
        </p:txBody>
      </p:sp>
      <p:sp>
        <p:nvSpPr>
          <p:cNvPr id="4" name="Slide Number Placeholder 3">
            <a:extLst>
              <a:ext uri="{FF2B5EF4-FFF2-40B4-BE49-F238E27FC236}">
                <a16:creationId xmlns:a16="http://schemas.microsoft.com/office/drawing/2014/main" id="{1D4CAEBB-87A0-EF43-8BF0-DC7A24825DAE}"/>
              </a:ext>
            </a:extLst>
          </p:cNvPr>
          <p:cNvSpPr>
            <a:spLocks noGrp="1"/>
          </p:cNvSpPr>
          <p:nvPr>
            <p:ph type="sldNum" sz="quarter" idx="4"/>
          </p:nvPr>
        </p:nvSpPr>
        <p:spPr/>
        <p:txBody>
          <a:bodyPr/>
          <a:lstStyle/>
          <a:p>
            <a:fld id="{2066355A-084C-D24E-9AD2-7E4FC41EA627}" type="slidenum">
              <a:rPr lang="en-US" smtClean="0"/>
              <a:pPr/>
              <a:t>25</a:t>
            </a:fld>
            <a:endParaRPr lang="en-US" dirty="0"/>
          </a:p>
        </p:txBody>
      </p:sp>
    </p:spTree>
    <p:extLst>
      <p:ext uri="{BB962C8B-B14F-4D97-AF65-F5344CB8AC3E}">
        <p14:creationId xmlns:p14="http://schemas.microsoft.com/office/powerpoint/2010/main" val="3428499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2CA63D-0E1C-B045-9AD2-E5630963B6F8}"/>
              </a:ext>
            </a:extLst>
          </p:cNvPr>
          <p:cNvSpPr>
            <a:spLocks noGrp="1"/>
          </p:cNvSpPr>
          <p:nvPr>
            <p:ph idx="1"/>
          </p:nvPr>
        </p:nvSpPr>
        <p:spPr/>
        <p:txBody>
          <a:bodyPr/>
          <a:lstStyle/>
          <a:p>
            <a:r>
              <a:rPr lang="en-US" b="1" dirty="0"/>
              <a:t>You've taken a new position as a Linux administrator and you discover that every Linux system contains a /boot/</a:t>
            </a:r>
            <a:r>
              <a:rPr lang="en-US" b="1" dirty="0" err="1"/>
              <a:t>efi</a:t>
            </a:r>
            <a:r>
              <a:rPr lang="en-US" b="1" dirty="0"/>
              <a:t>/ directory. What is the significance of this /boot/</a:t>
            </a:r>
            <a:r>
              <a:rPr lang="en-US" b="1" dirty="0" err="1"/>
              <a:t>efi</a:t>
            </a:r>
            <a:r>
              <a:rPr lang="en-US" b="1" dirty="0"/>
              <a:t>/ directory?</a:t>
            </a:r>
          </a:p>
          <a:p>
            <a:endParaRPr lang="en-US" b="1" dirty="0"/>
          </a:p>
          <a:p>
            <a:r>
              <a:rPr lang="en-US" b="1" dirty="0"/>
              <a:t>ANSWER:</a:t>
            </a:r>
          </a:p>
          <a:p>
            <a:pPr lvl="1"/>
            <a:r>
              <a:rPr lang="en-US" dirty="0"/>
              <a:t>Systems with the /boot/</a:t>
            </a:r>
            <a:r>
              <a:rPr lang="en-US" dirty="0" err="1"/>
              <a:t>efi</a:t>
            </a:r>
            <a:r>
              <a:rPr lang="en-US" dirty="0"/>
              <a:t>/ directory use the UEFI boot process rather than the BIOS boot process</a:t>
            </a:r>
          </a:p>
        </p:txBody>
      </p:sp>
      <p:sp>
        <p:nvSpPr>
          <p:cNvPr id="3" name="Title 2">
            <a:extLst>
              <a:ext uri="{FF2B5EF4-FFF2-40B4-BE49-F238E27FC236}">
                <a16:creationId xmlns:a16="http://schemas.microsoft.com/office/drawing/2014/main" id="{172CE4CD-342F-3745-980C-41227E64091F}"/>
              </a:ext>
            </a:extLst>
          </p:cNvPr>
          <p:cNvSpPr>
            <a:spLocks noGrp="1"/>
          </p:cNvSpPr>
          <p:nvPr>
            <p:ph type="title"/>
          </p:nvPr>
        </p:nvSpPr>
        <p:spPr/>
        <p:txBody>
          <a:bodyPr/>
          <a:lstStyle/>
          <a:p>
            <a:r>
              <a:rPr lang="en-US" dirty="0"/>
              <a:t>Activity 7-1: Discussing the Linux Boot Process</a:t>
            </a:r>
          </a:p>
        </p:txBody>
      </p:sp>
      <p:sp>
        <p:nvSpPr>
          <p:cNvPr id="4" name="Slide Number Placeholder 3">
            <a:extLst>
              <a:ext uri="{FF2B5EF4-FFF2-40B4-BE49-F238E27FC236}">
                <a16:creationId xmlns:a16="http://schemas.microsoft.com/office/drawing/2014/main" id="{1D4CAEBB-87A0-EF43-8BF0-DC7A24825DAE}"/>
              </a:ext>
            </a:extLst>
          </p:cNvPr>
          <p:cNvSpPr>
            <a:spLocks noGrp="1"/>
          </p:cNvSpPr>
          <p:nvPr>
            <p:ph type="sldNum" sz="quarter" idx="4"/>
          </p:nvPr>
        </p:nvSpPr>
        <p:spPr/>
        <p:txBody>
          <a:bodyPr/>
          <a:lstStyle/>
          <a:p>
            <a:fld id="{2066355A-084C-D24E-9AD2-7E4FC41EA627}" type="slidenum">
              <a:rPr lang="en-US" smtClean="0"/>
              <a:pPr/>
              <a:t>26</a:t>
            </a:fld>
            <a:endParaRPr lang="en-US" dirty="0"/>
          </a:p>
        </p:txBody>
      </p:sp>
    </p:spTree>
    <p:extLst>
      <p:ext uri="{BB962C8B-B14F-4D97-AF65-F5344CB8AC3E}">
        <p14:creationId xmlns:p14="http://schemas.microsoft.com/office/powerpoint/2010/main" val="2454534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2CA63D-0E1C-B045-9AD2-E5630963B6F8}"/>
              </a:ext>
            </a:extLst>
          </p:cNvPr>
          <p:cNvSpPr>
            <a:spLocks noGrp="1"/>
          </p:cNvSpPr>
          <p:nvPr>
            <p:ph idx="1"/>
          </p:nvPr>
        </p:nvSpPr>
        <p:spPr/>
        <p:txBody>
          <a:bodyPr/>
          <a:lstStyle/>
          <a:p>
            <a:r>
              <a:rPr lang="en-US" b="1" dirty="0"/>
              <a:t>Linux administrators don't enjoy seeing a kernel panic during the boot process because it means that the system won't recover on its own and something serious has happened. What are some possible causes of a kernel panic that occur during the boot process?</a:t>
            </a:r>
          </a:p>
          <a:p>
            <a:endParaRPr lang="en-US" b="1" dirty="0"/>
          </a:p>
          <a:p>
            <a:r>
              <a:rPr lang="en-US" b="1" dirty="0"/>
              <a:t>ANSWER:</a:t>
            </a:r>
          </a:p>
          <a:p>
            <a:pPr lvl="1"/>
            <a:r>
              <a:rPr lang="en-US" dirty="0"/>
              <a:t>The system has a corrupted kernel, the </a:t>
            </a:r>
            <a:r>
              <a:rPr lang="en-US" dirty="0" err="1"/>
              <a:t>systemd</a:t>
            </a:r>
            <a:r>
              <a:rPr lang="en-US" dirty="0"/>
              <a:t> program didn't execute, the kernel can't find or mount the root file system, or a hardware component has malfunctioned.</a:t>
            </a:r>
          </a:p>
        </p:txBody>
      </p:sp>
      <p:sp>
        <p:nvSpPr>
          <p:cNvPr id="3" name="Title 2">
            <a:extLst>
              <a:ext uri="{FF2B5EF4-FFF2-40B4-BE49-F238E27FC236}">
                <a16:creationId xmlns:a16="http://schemas.microsoft.com/office/drawing/2014/main" id="{172CE4CD-342F-3745-980C-41227E64091F}"/>
              </a:ext>
            </a:extLst>
          </p:cNvPr>
          <p:cNvSpPr>
            <a:spLocks noGrp="1"/>
          </p:cNvSpPr>
          <p:nvPr>
            <p:ph type="title"/>
          </p:nvPr>
        </p:nvSpPr>
        <p:spPr/>
        <p:txBody>
          <a:bodyPr/>
          <a:lstStyle/>
          <a:p>
            <a:r>
              <a:rPr lang="en-US" dirty="0"/>
              <a:t>Activity 7-1: Discussing the Linux Boot Process</a:t>
            </a:r>
          </a:p>
        </p:txBody>
      </p:sp>
      <p:sp>
        <p:nvSpPr>
          <p:cNvPr id="4" name="Slide Number Placeholder 3">
            <a:extLst>
              <a:ext uri="{FF2B5EF4-FFF2-40B4-BE49-F238E27FC236}">
                <a16:creationId xmlns:a16="http://schemas.microsoft.com/office/drawing/2014/main" id="{1D4CAEBB-87A0-EF43-8BF0-DC7A24825DAE}"/>
              </a:ext>
            </a:extLst>
          </p:cNvPr>
          <p:cNvSpPr>
            <a:spLocks noGrp="1"/>
          </p:cNvSpPr>
          <p:nvPr>
            <p:ph type="sldNum" sz="quarter" idx="4"/>
          </p:nvPr>
        </p:nvSpPr>
        <p:spPr/>
        <p:txBody>
          <a:bodyPr/>
          <a:lstStyle/>
          <a:p>
            <a:fld id="{2066355A-084C-D24E-9AD2-7E4FC41EA627}" type="slidenum">
              <a:rPr lang="en-US" smtClean="0"/>
              <a:pPr/>
              <a:t>27</a:t>
            </a:fld>
            <a:endParaRPr lang="en-US" dirty="0"/>
          </a:p>
        </p:txBody>
      </p:sp>
    </p:spTree>
    <p:extLst>
      <p:ext uri="{BB962C8B-B14F-4D97-AF65-F5344CB8AC3E}">
        <p14:creationId xmlns:p14="http://schemas.microsoft.com/office/powerpoint/2010/main" val="1896505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BF107F9-58BF-497A-A463-DE60F8480DA4}"/>
              </a:ext>
            </a:extLst>
          </p:cNvPr>
          <p:cNvSpPr>
            <a:spLocks noGrp="1"/>
          </p:cNvSpPr>
          <p:nvPr>
            <p:ph idx="1"/>
          </p:nvPr>
        </p:nvSpPr>
        <p:spPr/>
        <p:txBody>
          <a:bodyPr/>
          <a:lstStyle/>
          <a:p>
            <a:r>
              <a:rPr lang="en-US" dirty="0"/>
              <a:t>You need to become more familiar with boot components.</a:t>
            </a:r>
          </a:p>
          <a:p>
            <a:r>
              <a:rPr lang="en-US" dirty="0"/>
              <a:t>Will help you troubleshoot issues when loading OS onto new machines.</a:t>
            </a:r>
          </a:p>
        </p:txBody>
      </p:sp>
      <p:sp>
        <p:nvSpPr>
          <p:cNvPr id="6" name="Title 5">
            <a:extLst>
              <a:ext uri="{FF2B5EF4-FFF2-40B4-BE49-F238E27FC236}">
                <a16:creationId xmlns:a16="http://schemas.microsoft.com/office/drawing/2014/main" id="{09ED9CEB-0EDC-4CAE-BCB9-18D334D15299}"/>
              </a:ext>
            </a:extLst>
          </p:cNvPr>
          <p:cNvSpPr>
            <a:spLocks noGrp="1"/>
          </p:cNvSpPr>
          <p:nvPr>
            <p:ph type="title"/>
          </p:nvPr>
        </p:nvSpPr>
        <p:spPr/>
        <p:txBody>
          <a:bodyPr/>
          <a:lstStyle/>
          <a:p>
            <a:r>
              <a:rPr lang="en-US" dirty="0"/>
              <a:t>Activity: Identifying Linux Boot Components</a:t>
            </a:r>
          </a:p>
        </p:txBody>
      </p:sp>
      <p:sp>
        <p:nvSpPr>
          <p:cNvPr id="4" name="Slide Number Placeholder 3">
            <a:extLst>
              <a:ext uri="{FF2B5EF4-FFF2-40B4-BE49-F238E27FC236}">
                <a16:creationId xmlns:a16="http://schemas.microsoft.com/office/drawing/2014/main" id="{6D8B005F-6EB3-4863-BF81-9748B3E0C623}"/>
              </a:ext>
            </a:extLst>
          </p:cNvPr>
          <p:cNvSpPr>
            <a:spLocks noGrp="1"/>
          </p:cNvSpPr>
          <p:nvPr>
            <p:ph type="sldNum" sz="quarter" idx="4"/>
          </p:nvPr>
        </p:nvSpPr>
        <p:spPr/>
        <p:txBody>
          <a:bodyPr/>
          <a:lstStyle/>
          <a:p>
            <a:fld id="{2066355A-084C-D24E-9AD2-7E4FC41EA627}" type="slidenum">
              <a:rPr lang="en-US" smtClean="0"/>
              <a:pPr/>
              <a:t>28</a:t>
            </a:fld>
            <a:endParaRPr lang="en-US" dirty="0"/>
          </a:p>
        </p:txBody>
      </p:sp>
    </p:spTree>
    <p:extLst>
      <p:ext uri="{BB962C8B-B14F-4D97-AF65-F5344CB8AC3E}">
        <p14:creationId xmlns:p14="http://schemas.microsoft.com/office/powerpoint/2010/main" val="8019056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788D52-09F4-4B4E-86E0-A34047D3907A}"/>
              </a:ext>
            </a:extLst>
          </p:cNvPr>
          <p:cNvSpPr>
            <a:spLocks noGrp="1"/>
          </p:cNvSpPr>
          <p:nvPr>
            <p:ph idx="1"/>
          </p:nvPr>
        </p:nvSpPr>
        <p:spPr/>
        <p:txBody>
          <a:bodyPr/>
          <a:lstStyle/>
          <a:p>
            <a:r>
              <a:rPr lang="en-US" dirty="0"/>
              <a:t>Some systems need to boot from NFS.</a:t>
            </a:r>
          </a:p>
          <a:p>
            <a:r>
              <a:rPr lang="en-US" dirty="0"/>
              <a:t>Kernel on systems doesn't have NFS module by default.</a:t>
            </a:r>
          </a:p>
          <a:p>
            <a:pPr lvl="1"/>
            <a:r>
              <a:rPr lang="en-US" dirty="0"/>
              <a:t>Without this, systems can't mount NFS root share.</a:t>
            </a:r>
          </a:p>
          <a:p>
            <a:r>
              <a:rPr lang="en-US" dirty="0"/>
              <a:t>You need to create a new initrd image for the kernel.</a:t>
            </a:r>
          </a:p>
          <a:p>
            <a:r>
              <a:rPr lang="en-US" dirty="0"/>
              <a:t>First you'll create a baseline image.</a:t>
            </a:r>
          </a:p>
        </p:txBody>
      </p:sp>
      <p:sp>
        <p:nvSpPr>
          <p:cNvPr id="3" name="Title 2">
            <a:extLst>
              <a:ext uri="{FF2B5EF4-FFF2-40B4-BE49-F238E27FC236}">
                <a16:creationId xmlns:a16="http://schemas.microsoft.com/office/drawing/2014/main" id="{29AF361E-E10A-4370-AEBB-8CF2CE9FE2D3}"/>
              </a:ext>
            </a:extLst>
          </p:cNvPr>
          <p:cNvSpPr>
            <a:spLocks noGrp="1"/>
          </p:cNvSpPr>
          <p:nvPr>
            <p:ph type="title"/>
          </p:nvPr>
        </p:nvSpPr>
        <p:spPr/>
        <p:txBody>
          <a:bodyPr/>
          <a:lstStyle/>
          <a:p>
            <a:r>
              <a:rPr lang="en-US" dirty="0"/>
              <a:t>Activity: Creating an initrd Image</a:t>
            </a:r>
          </a:p>
        </p:txBody>
      </p:sp>
      <p:sp>
        <p:nvSpPr>
          <p:cNvPr id="4" name="Slide Number Placeholder 3">
            <a:extLst>
              <a:ext uri="{FF2B5EF4-FFF2-40B4-BE49-F238E27FC236}">
                <a16:creationId xmlns:a16="http://schemas.microsoft.com/office/drawing/2014/main" id="{D5C3DC73-4CDA-4BDD-B377-174EA7101D26}"/>
              </a:ext>
            </a:extLst>
          </p:cNvPr>
          <p:cNvSpPr>
            <a:spLocks noGrp="1"/>
          </p:cNvSpPr>
          <p:nvPr>
            <p:ph type="sldNum" sz="quarter" idx="4"/>
          </p:nvPr>
        </p:nvSpPr>
        <p:spPr/>
        <p:txBody>
          <a:bodyPr/>
          <a:lstStyle/>
          <a:p>
            <a:fld id="{2066355A-084C-D24E-9AD2-7E4FC41EA627}" type="slidenum">
              <a:rPr lang="en-US" smtClean="0"/>
              <a:pPr/>
              <a:t>29</a:t>
            </a:fld>
            <a:endParaRPr lang="en-US" dirty="0"/>
          </a:p>
        </p:txBody>
      </p:sp>
    </p:spTree>
    <p:extLst>
      <p:ext uri="{BB962C8B-B14F-4D97-AF65-F5344CB8AC3E}">
        <p14:creationId xmlns:p14="http://schemas.microsoft.com/office/powerpoint/2010/main" val="2887641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51A5E-640D-4FF7-80C3-C1DB162420E9}"/>
              </a:ext>
            </a:extLst>
          </p:cNvPr>
          <p:cNvSpPr>
            <a:spLocks noGrp="1"/>
          </p:cNvSpPr>
          <p:nvPr>
            <p:ph type="title"/>
          </p:nvPr>
        </p:nvSpPr>
        <p:spPr/>
        <p:txBody>
          <a:bodyPr/>
          <a:lstStyle/>
          <a:p>
            <a:r>
              <a:rPr lang="en-US" dirty="0"/>
              <a:t>Booting</a:t>
            </a:r>
          </a:p>
        </p:txBody>
      </p:sp>
      <p:sp>
        <p:nvSpPr>
          <p:cNvPr id="6" name="Text Placeholder 5">
            <a:extLst>
              <a:ext uri="{FF2B5EF4-FFF2-40B4-BE49-F238E27FC236}">
                <a16:creationId xmlns:a16="http://schemas.microsoft.com/office/drawing/2014/main" id="{2A6B03C7-9437-4103-8946-1711B2AE329D}"/>
              </a:ext>
            </a:extLst>
          </p:cNvPr>
          <p:cNvSpPr>
            <a:spLocks noGrp="1"/>
          </p:cNvSpPr>
          <p:nvPr>
            <p:ph type="body" sz="quarter" idx="13"/>
          </p:nvPr>
        </p:nvSpPr>
        <p:spPr/>
        <p:txBody>
          <a:bodyPr/>
          <a:lstStyle/>
          <a:p>
            <a:r>
              <a:rPr lang="en-US" dirty="0"/>
              <a:t>The process of starting or restarting a computer and loading an operating system for the user to access.</a:t>
            </a:r>
          </a:p>
        </p:txBody>
      </p:sp>
      <p:sp>
        <p:nvSpPr>
          <p:cNvPr id="3" name="Slide Number Placeholder 2">
            <a:extLst>
              <a:ext uri="{FF2B5EF4-FFF2-40B4-BE49-F238E27FC236}">
                <a16:creationId xmlns:a16="http://schemas.microsoft.com/office/drawing/2014/main" id="{7B574963-C9C7-4DAD-9366-907E18B37D3B}"/>
              </a:ext>
            </a:extLst>
          </p:cNvPr>
          <p:cNvSpPr>
            <a:spLocks noGrp="1"/>
          </p:cNvSpPr>
          <p:nvPr>
            <p:ph type="sldNum" sz="quarter" idx="4"/>
          </p:nvPr>
        </p:nvSpPr>
        <p:spPr/>
        <p:txBody>
          <a:bodyPr/>
          <a:lstStyle/>
          <a:p>
            <a:fld id="{2066355A-084C-D24E-9AD2-7E4FC41EA627}" type="slidenum">
              <a:rPr lang="en-US" smtClean="0"/>
              <a:pPr/>
              <a:t>3</a:t>
            </a:fld>
            <a:endParaRPr lang="en-US" dirty="0"/>
          </a:p>
        </p:txBody>
      </p:sp>
      <p:sp>
        <p:nvSpPr>
          <p:cNvPr id="5" name="Content Placeholder 4">
            <a:extLst>
              <a:ext uri="{FF2B5EF4-FFF2-40B4-BE49-F238E27FC236}">
                <a16:creationId xmlns:a16="http://schemas.microsoft.com/office/drawing/2014/main" id="{E7EBFF69-3013-4F89-B307-68D4E907FCA5}"/>
              </a:ext>
            </a:extLst>
          </p:cNvPr>
          <p:cNvSpPr>
            <a:spLocks noGrp="1"/>
          </p:cNvSpPr>
          <p:nvPr>
            <p:ph idx="1"/>
          </p:nvPr>
        </p:nvSpPr>
        <p:spPr/>
        <p:txBody>
          <a:bodyPr/>
          <a:lstStyle/>
          <a:p>
            <a:r>
              <a:rPr lang="en-US" dirty="0"/>
              <a:t>Boot environment reads a program in ROM.</a:t>
            </a:r>
          </a:p>
          <a:p>
            <a:r>
              <a:rPr lang="en-US" dirty="0"/>
              <a:t>Program executes operations in RAM to bootstrap OS.</a:t>
            </a:r>
          </a:p>
          <a:p>
            <a:pPr lvl="1"/>
            <a:r>
              <a:rPr lang="en-US" dirty="0"/>
              <a:t>Makes it available for use.</a:t>
            </a:r>
          </a:p>
          <a:p>
            <a:r>
              <a:rPr lang="en-US" dirty="0"/>
              <a:t>Linux must go through boot process to function.</a:t>
            </a:r>
          </a:p>
          <a:p>
            <a:r>
              <a:rPr lang="en-US" dirty="0"/>
              <a:t>You can configure various details of this process.</a:t>
            </a:r>
          </a:p>
        </p:txBody>
      </p:sp>
    </p:spTree>
    <p:extLst>
      <p:ext uri="{BB962C8B-B14F-4D97-AF65-F5344CB8AC3E}">
        <p14:creationId xmlns:p14="http://schemas.microsoft.com/office/powerpoint/2010/main" val="4710894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45864-C730-F34A-B784-DBBD106D0F57}"/>
              </a:ext>
            </a:extLst>
          </p:cNvPr>
          <p:cNvSpPr>
            <a:spLocks noGrp="1"/>
          </p:cNvSpPr>
          <p:nvPr>
            <p:ph type="title"/>
          </p:nvPr>
        </p:nvSpPr>
        <p:spPr/>
        <p:txBody>
          <a:bodyPr/>
          <a:lstStyle/>
          <a:p>
            <a:r>
              <a:rPr lang="en-US" dirty="0"/>
              <a:t>Topic B: Configure GRUB 2</a:t>
            </a:r>
          </a:p>
        </p:txBody>
      </p:sp>
      <p:sp>
        <p:nvSpPr>
          <p:cNvPr id="3" name="Slide Number Placeholder 2">
            <a:extLst>
              <a:ext uri="{FF2B5EF4-FFF2-40B4-BE49-F238E27FC236}">
                <a16:creationId xmlns:a16="http://schemas.microsoft.com/office/drawing/2014/main" id="{3C84A685-77F6-364D-9C39-4167CFEE8B08}"/>
              </a:ext>
            </a:extLst>
          </p:cNvPr>
          <p:cNvSpPr>
            <a:spLocks noGrp="1"/>
          </p:cNvSpPr>
          <p:nvPr>
            <p:ph type="sldNum" sz="quarter" idx="4"/>
          </p:nvPr>
        </p:nvSpPr>
        <p:spPr/>
        <p:txBody>
          <a:bodyPr/>
          <a:lstStyle/>
          <a:p>
            <a:fld id="{2066355A-084C-D24E-9AD2-7E4FC41EA627}" type="slidenum">
              <a:rPr lang="en-US" smtClean="0"/>
              <a:pPr/>
              <a:t>30</a:t>
            </a:fld>
            <a:endParaRPr lang="en-US" dirty="0"/>
          </a:p>
        </p:txBody>
      </p:sp>
      <p:sp>
        <p:nvSpPr>
          <p:cNvPr id="4" name="Content Placeholder 3">
            <a:extLst>
              <a:ext uri="{FF2B5EF4-FFF2-40B4-BE49-F238E27FC236}">
                <a16:creationId xmlns:a16="http://schemas.microsoft.com/office/drawing/2014/main" id="{FD275918-D969-EE4D-BC86-8A50B87AA26C}"/>
              </a:ext>
            </a:extLst>
          </p:cNvPr>
          <p:cNvSpPr>
            <a:spLocks noGrp="1"/>
          </p:cNvSpPr>
          <p:nvPr>
            <p:ph idx="1"/>
          </p:nvPr>
        </p:nvSpPr>
        <p:spPr>
          <a:xfrm>
            <a:off x="1038225" y="708661"/>
            <a:ext cx="7763851" cy="3593834"/>
          </a:xfrm>
        </p:spPr>
        <p:txBody>
          <a:bodyPr/>
          <a:lstStyle/>
          <a:p>
            <a:pPr marL="0" indent="0">
              <a:buNone/>
            </a:pPr>
            <a:r>
              <a:rPr lang="en-US" dirty="0"/>
              <a:t>Exam Objectives:</a:t>
            </a:r>
          </a:p>
          <a:p>
            <a:r>
              <a:rPr lang="en-US" dirty="0"/>
              <a:t>1.1 Explain Linux boot process concepts.</a:t>
            </a:r>
          </a:p>
        </p:txBody>
      </p:sp>
      <p:pic>
        <p:nvPicPr>
          <p:cNvPr id="5" name="Picture 4" descr="/var/folders/8s/gh60cc4s1ps8jl3hr45sg7tr0000gn/T/com.microsoft.Powerpoint/WebArchiveCopyPasteTempFiles/wd9Ych2lYQCiAAAAABJRU5ErkJggg==">
            <a:extLst>
              <a:ext uri="{FF2B5EF4-FFF2-40B4-BE49-F238E27FC236}">
                <a16:creationId xmlns:a16="http://schemas.microsoft.com/office/drawing/2014/main" id="{534E5A59-FD31-FE45-8ED5-40D7173CE9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65455" y="708660"/>
            <a:ext cx="572770" cy="57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41048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1337C03-43C1-400C-A788-326A74E440BB}"/>
              </a:ext>
            </a:extLst>
          </p:cNvPr>
          <p:cNvSpPr>
            <a:spLocks noGrp="1"/>
          </p:cNvSpPr>
          <p:nvPr>
            <p:ph type="title"/>
          </p:nvPr>
        </p:nvSpPr>
        <p:spPr/>
        <p:txBody>
          <a:bodyPr/>
          <a:lstStyle/>
          <a:p>
            <a:r>
              <a:rPr lang="en-US" dirty="0"/>
              <a:t>GNU GRUB</a:t>
            </a:r>
          </a:p>
        </p:txBody>
      </p:sp>
      <p:sp>
        <p:nvSpPr>
          <p:cNvPr id="7" name="Text Placeholder 6">
            <a:extLst>
              <a:ext uri="{FF2B5EF4-FFF2-40B4-BE49-F238E27FC236}">
                <a16:creationId xmlns:a16="http://schemas.microsoft.com/office/drawing/2014/main" id="{51F8011A-311E-4F6E-BC7E-4BE361EAC93D}"/>
              </a:ext>
            </a:extLst>
          </p:cNvPr>
          <p:cNvSpPr>
            <a:spLocks noGrp="1"/>
          </p:cNvSpPr>
          <p:nvPr>
            <p:ph type="body" sz="quarter" idx="13"/>
          </p:nvPr>
        </p:nvSpPr>
        <p:spPr/>
        <p:txBody>
          <a:bodyPr/>
          <a:lstStyle/>
          <a:p>
            <a:r>
              <a:rPr lang="en-US" dirty="0"/>
              <a:t>A boot loader developed by the GNU Project that became popular on Unix-like systems.</a:t>
            </a:r>
          </a:p>
        </p:txBody>
      </p:sp>
      <p:sp>
        <p:nvSpPr>
          <p:cNvPr id="4" name="Slide Number Placeholder 3">
            <a:extLst>
              <a:ext uri="{FF2B5EF4-FFF2-40B4-BE49-F238E27FC236}">
                <a16:creationId xmlns:a16="http://schemas.microsoft.com/office/drawing/2014/main" id="{C575006F-4811-4E0A-8675-536CF3531572}"/>
              </a:ext>
            </a:extLst>
          </p:cNvPr>
          <p:cNvSpPr>
            <a:spLocks noGrp="1"/>
          </p:cNvSpPr>
          <p:nvPr>
            <p:ph type="sldNum" sz="quarter" idx="4"/>
          </p:nvPr>
        </p:nvSpPr>
        <p:spPr/>
        <p:txBody>
          <a:bodyPr/>
          <a:lstStyle/>
          <a:p>
            <a:fld id="{2066355A-084C-D24E-9AD2-7E4FC41EA627}" type="slidenum">
              <a:rPr lang="en-US" smtClean="0"/>
              <a:pPr/>
              <a:t>31</a:t>
            </a:fld>
            <a:endParaRPr lang="en-US" dirty="0"/>
          </a:p>
        </p:txBody>
      </p:sp>
      <p:sp>
        <p:nvSpPr>
          <p:cNvPr id="6" name="Content Placeholder 5">
            <a:extLst>
              <a:ext uri="{FF2B5EF4-FFF2-40B4-BE49-F238E27FC236}">
                <a16:creationId xmlns:a16="http://schemas.microsoft.com/office/drawing/2014/main" id="{48D28549-B36A-4860-BC90-3EDB997FFB56}"/>
              </a:ext>
            </a:extLst>
          </p:cNvPr>
          <p:cNvSpPr>
            <a:spLocks noGrp="1"/>
          </p:cNvSpPr>
          <p:nvPr>
            <p:ph idx="1"/>
          </p:nvPr>
        </p:nvSpPr>
        <p:spPr/>
        <p:txBody>
          <a:bodyPr/>
          <a:lstStyle/>
          <a:p>
            <a:r>
              <a:rPr lang="en-US" dirty="0"/>
              <a:t>Enables users to choose which OS/kernel version to boot from.</a:t>
            </a:r>
          </a:p>
          <a:p>
            <a:r>
              <a:rPr lang="en-US" dirty="0"/>
              <a:t>Original version was primary boot loader for Linux distros.</a:t>
            </a:r>
          </a:p>
          <a:p>
            <a:r>
              <a:rPr lang="en-US" dirty="0"/>
              <a:t>Has several limitations.</a:t>
            </a:r>
          </a:p>
          <a:p>
            <a:r>
              <a:rPr lang="en-US" dirty="0"/>
              <a:t>Phased out in favor of GRUB version 2.</a:t>
            </a:r>
          </a:p>
          <a:p>
            <a:r>
              <a:rPr lang="en-US" dirty="0"/>
              <a:t>Original is called GRUB legacy.</a:t>
            </a:r>
          </a:p>
          <a:p>
            <a:pPr lvl="1"/>
            <a:endParaRPr lang="en-US" dirty="0"/>
          </a:p>
        </p:txBody>
      </p:sp>
    </p:spTree>
    <p:extLst>
      <p:ext uri="{BB962C8B-B14F-4D97-AF65-F5344CB8AC3E}">
        <p14:creationId xmlns:p14="http://schemas.microsoft.com/office/powerpoint/2010/main" val="4067267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C7BF720-4CF0-4269-AA3A-AE853B9AEAF0}"/>
              </a:ext>
            </a:extLst>
          </p:cNvPr>
          <p:cNvSpPr>
            <a:spLocks noGrp="1"/>
          </p:cNvSpPr>
          <p:nvPr>
            <p:ph type="title"/>
          </p:nvPr>
        </p:nvSpPr>
        <p:spPr/>
        <p:txBody>
          <a:bodyPr/>
          <a:lstStyle/>
          <a:p>
            <a:r>
              <a:rPr lang="en-US" dirty="0"/>
              <a:t>GRUB 2 Improvements</a:t>
            </a:r>
          </a:p>
        </p:txBody>
      </p:sp>
      <p:sp>
        <p:nvSpPr>
          <p:cNvPr id="4" name="Slide Number Placeholder 3">
            <a:extLst>
              <a:ext uri="{FF2B5EF4-FFF2-40B4-BE49-F238E27FC236}">
                <a16:creationId xmlns:a16="http://schemas.microsoft.com/office/drawing/2014/main" id="{E1AA57DD-AD62-40C8-BFF8-F8BF976BE466}"/>
              </a:ext>
            </a:extLst>
          </p:cNvPr>
          <p:cNvSpPr>
            <a:spLocks noGrp="1"/>
          </p:cNvSpPr>
          <p:nvPr>
            <p:ph type="sldNum" sz="quarter" idx="4"/>
          </p:nvPr>
        </p:nvSpPr>
        <p:spPr/>
        <p:txBody>
          <a:bodyPr/>
          <a:lstStyle/>
          <a:p>
            <a:fld id="{2066355A-084C-D24E-9AD2-7E4FC41EA627}" type="slidenum">
              <a:rPr lang="en-US" smtClean="0"/>
              <a:pPr/>
              <a:t>32</a:t>
            </a:fld>
            <a:endParaRPr lang="en-US" dirty="0"/>
          </a:p>
        </p:txBody>
      </p:sp>
      <p:sp>
        <p:nvSpPr>
          <p:cNvPr id="7" name="Content Placeholder 6">
            <a:extLst>
              <a:ext uri="{FF2B5EF4-FFF2-40B4-BE49-F238E27FC236}">
                <a16:creationId xmlns:a16="http://schemas.microsoft.com/office/drawing/2014/main" id="{F9433554-5F92-4FC2-BC3B-08366F6AEF7E}"/>
              </a:ext>
            </a:extLst>
          </p:cNvPr>
          <p:cNvSpPr>
            <a:spLocks noGrp="1"/>
          </p:cNvSpPr>
          <p:nvPr>
            <p:ph idx="1"/>
          </p:nvPr>
        </p:nvSpPr>
        <p:spPr/>
        <p:txBody>
          <a:bodyPr/>
          <a:lstStyle/>
          <a:p>
            <a:r>
              <a:rPr lang="en-US" dirty="0"/>
              <a:t>Complete redesign of GRUB.</a:t>
            </a:r>
          </a:p>
          <a:p>
            <a:r>
              <a:rPr lang="en-US" dirty="0"/>
              <a:t>More control over boot process, devices, and behavior.</a:t>
            </a:r>
          </a:p>
          <a:p>
            <a:r>
              <a:rPr lang="en-US" dirty="0"/>
              <a:t>Improvements:</a:t>
            </a:r>
          </a:p>
          <a:p>
            <a:pPr lvl="1"/>
            <a:r>
              <a:rPr lang="en-US" dirty="0"/>
              <a:t>Support for non-x86 platforms.</a:t>
            </a:r>
          </a:p>
          <a:p>
            <a:pPr lvl="1"/>
            <a:r>
              <a:rPr lang="en-US" dirty="0"/>
              <a:t>Support for live booting.</a:t>
            </a:r>
          </a:p>
          <a:p>
            <a:pPr lvl="1"/>
            <a:r>
              <a:rPr lang="en-US" dirty="0"/>
              <a:t>Support for partition UUIDs.</a:t>
            </a:r>
          </a:p>
          <a:p>
            <a:pPr lvl="1"/>
            <a:r>
              <a:rPr lang="en-US" dirty="0"/>
              <a:t>Support for dynamically loading modules.</a:t>
            </a:r>
          </a:p>
          <a:p>
            <a:pPr lvl="1"/>
            <a:r>
              <a:rPr lang="en-US" dirty="0"/>
              <a:t>Ability to configure boot loader through scripts.</a:t>
            </a:r>
          </a:p>
          <a:p>
            <a:pPr lvl="1"/>
            <a:r>
              <a:rPr lang="en-US" dirty="0"/>
              <a:t>Rescue mode.</a:t>
            </a:r>
          </a:p>
          <a:p>
            <a:pPr lvl="1"/>
            <a:r>
              <a:rPr lang="en-US" dirty="0"/>
              <a:t>Support for custom menus and themes.</a:t>
            </a:r>
          </a:p>
          <a:p>
            <a:r>
              <a:rPr lang="en-US" dirty="0"/>
              <a:t>GRUB 2 is default on most modern distros.</a:t>
            </a:r>
          </a:p>
        </p:txBody>
      </p:sp>
    </p:spTree>
    <p:extLst>
      <p:ext uri="{BB962C8B-B14F-4D97-AF65-F5344CB8AC3E}">
        <p14:creationId xmlns:p14="http://schemas.microsoft.com/office/powerpoint/2010/main" val="2933205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D7605-B057-405F-92BA-0A9DF13D9172}"/>
              </a:ext>
            </a:extLst>
          </p:cNvPr>
          <p:cNvSpPr>
            <a:spLocks noGrp="1"/>
          </p:cNvSpPr>
          <p:nvPr>
            <p:ph type="title"/>
          </p:nvPr>
        </p:nvSpPr>
        <p:spPr/>
        <p:txBody>
          <a:bodyPr/>
          <a:lstStyle/>
          <a:p>
            <a:r>
              <a:rPr lang="en-US" dirty="0"/>
              <a:t>GRUB 2 Installation</a:t>
            </a:r>
          </a:p>
        </p:txBody>
      </p:sp>
      <p:sp>
        <p:nvSpPr>
          <p:cNvPr id="3" name="Slide Number Placeholder 2">
            <a:extLst>
              <a:ext uri="{FF2B5EF4-FFF2-40B4-BE49-F238E27FC236}">
                <a16:creationId xmlns:a16="http://schemas.microsoft.com/office/drawing/2014/main" id="{438C18A3-E981-43A1-9A16-923196B92A13}"/>
              </a:ext>
            </a:extLst>
          </p:cNvPr>
          <p:cNvSpPr>
            <a:spLocks noGrp="1"/>
          </p:cNvSpPr>
          <p:nvPr>
            <p:ph type="sldNum" sz="quarter" idx="4"/>
          </p:nvPr>
        </p:nvSpPr>
        <p:spPr/>
        <p:txBody>
          <a:bodyPr/>
          <a:lstStyle/>
          <a:p>
            <a:fld id="{2066355A-084C-D24E-9AD2-7E4FC41EA627}" type="slidenum">
              <a:rPr lang="en-US" smtClean="0"/>
              <a:pPr/>
              <a:t>33</a:t>
            </a:fld>
            <a:endParaRPr lang="en-US" dirty="0"/>
          </a:p>
        </p:txBody>
      </p:sp>
      <p:sp>
        <p:nvSpPr>
          <p:cNvPr id="4" name="Content Placeholder 3">
            <a:extLst>
              <a:ext uri="{FF2B5EF4-FFF2-40B4-BE49-F238E27FC236}">
                <a16:creationId xmlns:a16="http://schemas.microsoft.com/office/drawing/2014/main" id="{26D29B86-0423-4DFE-A061-4C12CF99535C}"/>
              </a:ext>
            </a:extLst>
          </p:cNvPr>
          <p:cNvSpPr>
            <a:spLocks noGrp="1"/>
          </p:cNvSpPr>
          <p:nvPr>
            <p:ph idx="1"/>
          </p:nvPr>
        </p:nvSpPr>
        <p:spPr/>
        <p:txBody>
          <a:bodyPr/>
          <a:lstStyle/>
          <a:p>
            <a:r>
              <a:rPr lang="en-US" dirty="0"/>
              <a:t>The </a:t>
            </a:r>
            <a:r>
              <a:rPr lang="en-US" dirty="0">
                <a:latin typeface="Cutive Mono" panose="020B0604020202020204" charset="0"/>
                <a:ea typeface="Roboto Mono" panose="020B0604020202020204" charset="0"/>
              </a:rPr>
              <a:t>grub2-install</a:t>
            </a:r>
            <a:r>
              <a:rPr lang="en-US" dirty="0"/>
              <a:t> command installs GRUB 2 onto a device.</a:t>
            </a:r>
          </a:p>
          <a:p>
            <a:pPr lvl="1"/>
            <a:r>
              <a:rPr lang="en-US" dirty="0"/>
              <a:t>Copies GRUB 2 files into </a:t>
            </a:r>
            <a:r>
              <a:rPr lang="en-US" dirty="0">
                <a:latin typeface="Cutive Mono" panose="020B0604020202020204" charset="0"/>
                <a:ea typeface="Roboto Mono" panose="020B0604020202020204" charset="0"/>
              </a:rPr>
              <a:t>/boot/grub2</a:t>
            </a:r>
            <a:r>
              <a:rPr lang="en-US" dirty="0"/>
              <a:t> directory.</a:t>
            </a:r>
          </a:p>
          <a:p>
            <a:pPr lvl="1"/>
            <a:r>
              <a:rPr lang="en-US" dirty="0"/>
              <a:t>Installs GRUB 2 into boot sector on some platforms.</a:t>
            </a:r>
          </a:p>
          <a:p>
            <a:pPr lvl="1"/>
            <a:r>
              <a:rPr lang="en-US" dirty="0"/>
              <a:t>Applies to BIOS, not UEFI.</a:t>
            </a:r>
          </a:p>
          <a:p>
            <a:r>
              <a:rPr lang="en-US" dirty="0"/>
              <a:t>Use </a:t>
            </a:r>
            <a:r>
              <a:rPr lang="en-US" dirty="0">
                <a:latin typeface="Cutive Mono" panose="020B0604020202020204" charset="0"/>
                <a:ea typeface="Roboto Mono" panose="020B0604020202020204" charset="0"/>
              </a:rPr>
              <a:t>grub2-efi</a:t>
            </a:r>
            <a:r>
              <a:rPr lang="en-US" dirty="0"/>
              <a:t> package to install GRUB 2 on UEFI systems.</a:t>
            </a:r>
          </a:p>
          <a:p>
            <a:pPr lvl="1"/>
            <a:r>
              <a:rPr lang="en-US" dirty="0"/>
              <a:t>Install through a package manager.</a:t>
            </a:r>
          </a:p>
          <a:p>
            <a:pPr lvl="1"/>
            <a:r>
              <a:rPr lang="en-US" dirty="0"/>
              <a:t>Copies GRUB 2 files onto ESP in </a:t>
            </a:r>
            <a:r>
              <a:rPr lang="en-US" dirty="0">
                <a:latin typeface="Cutive Mono" panose="020B0604020202020204" charset="0"/>
                <a:ea typeface="Roboto Mono" panose="020B0604020202020204" charset="0"/>
              </a:rPr>
              <a:t>/boot/efi</a:t>
            </a:r>
            <a:r>
              <a:rPr lang="en-US" dirty="0"/>
              <a:t> directory.</a:t>
            </a:r>
          </a:p>
        </p:txBody>
      </p:sp>
    </p:spTree>
    <p:extLst>
      <p:ext uri="{BB962C8B-B14F-4D97-AF65-F5344CB8AC3E}">
        <p14:creationId xmlns:p14="http://schemas.microsoft.com/office/powerpoint/2010/main" val="16450870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2F97-FBA3-4373-BF7A-3D56EEAE2A86}"/>
              </a:ext>
            </a:extLst>
          </p:cNvPr>
          <p:cNvSpPr>
            <a:spLocks noGrp="1"/>
          </p:cNvSpPr>
          <p:nvPr>
            <p:ph type="title"/>
          </p:nvPr>
        </p:nvSpPr>
        <p:spPr/>
        <p:txBody>
          <a:bodyPr/>
          <a:lstStyle/>
          <a:p>
            <a:r>
              <a:rPr lang="en-US" dirty="0"/>
              <a:t>The </a:t>
            </a:r>
            <a:r>
              <a:rPr lang="en-US" dirty="0">
                <a:latin typeface="Cutive Mono" panose="020B0604020202020204" charset="0"/>
                <a:ea typeface="Roboto Mono" panose="020B0604020202020204" charset="0"/>
              </a:rPr>
              <a:t>grub.cfg</a:t>
            </a:r>
            <a:r>
              <a:rPr lang="en-US" dirty="0"/>
              <a:t> File (Slide 1 of 2)</a:t>
            </a:r>
          </a:p>
        </p:txBody>
      </p:sp>
      <p:sp>
        <p:nvSpPr>
          <p:cNvPr id="3" name="Slide Number Placeholder 2">
            <a:extLst>
              <a:ext uri="{FF2B5EF4-FFF2-40B4-BE49-F238E27FC236}">
                <a16:creationId xmlns:a16="http://schemas.microsoft.com/office/drawing/2014/main" id="{1FE5A0B4-A996-475C-9DB3-A2A0057B9665}"/>
              </a:ext>
            </a:extLst>
          </p:cNvPr>
          <p:cNvSpPr>
            <a:spLocks noGrp="1"/>
          </p:cNvSpPr>
          <p:nvPr>
            <p:ph type="sldNum" sz="quarter" idx="4"/>
          </p:nvPr>
        </p:nvSpPr>
        <p:spPr/>
        <p:txBody>
          <a:bodyPr/>
          <a:lstStyle/>
          <a:p>
            <a:fld id="{2066355A-084C-D24E-9AD2-7E4FC41EA627}" type="slidenum">
              <a:rPr lang="en-US" smtClean="0"/>
              <a:pPr/>
              <a:t>34</a:t>
            </a:fld>
            <a:endParaRPr lang="en-US" dirty="0"/>
          </a:p>
        </p:txBody>
      </p:sp>
      <p:sp>
        <p:nvSpPr>
          <p:cNvPr id="4" name="Content Placeholder 3">
            <a:extLst>
              <a:ext uri="{FF2B5EF4-FFF2-40B4-BE49-F238E27FC236}">
                <a16:creationId xmlns:a16="http://schemas.microsoft.com/office/drawing/2014/main" id="{E313B9DC-3A0F-4AF4-9F03-C430EB028BF9}"/>
              </a:ext>
            </a:extLst>
          </p:cNvPr>
          <p:cNvSpPr>
            <a:spLocks noGrp="1"/>
          </p:cNvSpPr>
          <p:nvPr>
            <p:ph idx="1"/>
          </p:nvPr>
        </p:nvSpPr>
        <p:spPr/>
        <p:txBody>
          <a:bodyPr/>
          <a:lstStyle/>
          <a:p>
            <a:r>
              <a:rPr lang="en-US" dirty="0">
                <a:ea typeface="Roboto Mono" panose="020B0604020202020204" charset="0"/>
              </a:rPr>
              <a:t>M</a:t>
            </a:r>
            <a:r>
              <a:rPr lang="en-US" dirty="0"/>
              <a:t>ain configuration file for GRUB 2 boot loader.</a:t>
            </a:r>
          </a:p>
          <a:p>
            <a:r>
              <a:rPr lang="en-US" dirty="0"/>
              <a:t>Located in </a:t>
            </a:r>
            <a:r>
              <a:rPr lang="en-US" dirty="0">
                <a:latin typeface="Cutive Mono" panose="020B0604020202020204" charset="0"/>
                <a:ea typeface="Roboto Mono" panose="020B0604020202020204" charset="0"/>
              </a:rPr>
              <a:t>/boot/grub/</a:t>
            </a:r>
            <a:r>
              <a:rPr lang="en-US" dirty="0"/>
              <a:t> on BIOS systems.</a:t>
            </a:r>
          </a:p>
          <a:p>
            <a:r>
              <a:rPr lang="en-US" dirty="0"/>
              <a:t>Located in </a:t>
            </a:r>
            <a:r>
              <a:rPr lang="en-US" dirty="0">
                <a:latin typeface="Cutive Mono" panose="020B0604020202020204" charset="0"/>
                <a:ea typeface="Roboto Mono" panose="020B0604020202020204" charset="0"/>
              </a:rPr>
              <a:t>/boot/efi/EFI/&lt;distro&gt;/</a:t>
            </a:r>
            <a:r>
              <a:rPr lang="en-US" dirty="0"/>
              <a:t> on UEFI systems.</a:t>
            </a:r>
          </a:p>
          <a:p>
            <a:pPr lvl="1"/>
            <a:r>
              <a:rPr lang="en-US" dirty="0"/>
              <a:t>Example: </a:t>
            </a:r>
            <a:r>
              <a:rPr lang="en-US" dirty="0">
                <a:latin typeface="Cutive Mono" panose="020B0604020202020204" charset="0"/>
                <a:ea typeface="Roboto Mono" panose="020B0604020202020204" charset="0"/>
              </a:rPr>
              <a:t>/boot/efi/EFI/centos/grub.cfg</a:t>
            </a:r>
          </a:p>
          <a:p>
            <a:r>
              <a:rPr lang="en-US" dirty="0"/>
              <a:t>File is executable shell script.</a:t>
            </a:r>
          </a:p>
          <a:p>
            <a:r>
              <a:rPr lang="en-US" i="1" dirty="0"/>
              <a:t>Do not</a:t>
            </a:r>
            <a:r>
              <a:rPr lang="en-US" dirty="0"/>
              <a:t> edit directly.</a:t>
            </a:r>
          </a:p>
          <a:p>
            <a:pPr lvl="1"/>
            <a:r>
              <a:rPr lang="en-US" dirty="0"/>
              <a:t>Generated from specific command.</a:t>
            </a:r>
          </a:p>
          <a:p>
            <a:pPr lvl="1"/>
            <a:r>
              <a:rPr lang="en-US" dirty="0"/>
              <a:t>Built from scripts located elsewhere.</a:t>
            </a:r>
          </a:p>
        </p:txBody>
      </p:sp>
    </p:spTree>
    <p:extLst>
      <p:ext uri="{BB962C8B-B14F-4D97-AF65-F5344CB8AC3E}">
        <p14:creationId xmlns:p14="http://schemas.microsoft.com/office/powerpoint/2010/main" val="1853502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8ED919-1BAF-4519-A05F-50516FB11AC6}"/>
              </a:ext>
            </a:extLst>
          </p:cNvPr>
          <p:cNvSpPr>
            <a:spLocks noGrp="1"/>
          </p:cNvSpPr>
          <p:nvPr>
            <p:ph type="title"/>
          </p:nvPr>
        </p:nvSpPr>
        <p:spPr/>
        <p:txBody>
          <a:bodyPr/>
          <a:lstStyle/>
          <a:p>
            <a:r>
              <a:rPr lang="en-US" dirty="0"/>
              <a:t>The </a:t>
            </a:r>
            <a:r>
              <a:rPr lang="en-US" dirty="0">
                <a:latin typeface="Cutive Mono" panose="020B0604020202020204" charset="0"/>
                <a:ea typeface="Roboto Mono" panose="020B0604020202020204" charset="0"/>
              </a:rPr>
              <a:t>grub.cfg</a:t>
            </a:r>
            <a:r>
              <a:rPr lang="en-US" dirty="0"/>
              <a:t> File (Slide 2 of 2)</a:t>
            </a:r>
          </a:p>
        </p:txBody>
      </p:sp>
      <p:sp>
        <p:nvSpPr>
          <p:cNvPr id="3" name="Slide Number Placeholder 2">
            <a:extLst>
              <a:ext uri="{FF2B5EF4-FFF2-40B4-BE49-F238E27FC236}">
                <a16:creationId xmlns:a16="http://schemas.microsoft.com/office/drawing/2014/main" id="{6AF409D5-5702-4410-A645-76E9560F53D9}"/>
              </a:ext>
            </a:extLst>
          </p:cNvPr>
          <p:cNvSpPr>
            <a:spLocks noGrp="1"/>
          </p:cNvSpPr>
          <p:nvPr>
            <p:ph type="sldNum" sz="quarter" idx="4"/>
          </p:nvPr>
        </p:nvSpPr>
        <p:spPr/>
        <p:txBody>
          <a:bodyPr/>
          <a:lstStyle/>
          <a:p>
            <a:fld id="{2066355A-084C-D24E-9AD2-7E4FC41EA627}" type="slidenum">
              <a:rPr lang="en-US" smtClean="0"/>
              <a:pPr/>
              <a:t>35</a:t>
            </a:fld>
            <a:endParaRPr lang="en-US" dirty="0"/>
          </a:p>
        </p:txBody>
      </p:sp>
      <p:pic>
        <p:nvPicPr>
          <p:cNvPr id="4" name="Picture 3">
            <a:extLst>
              <a:ext uri="{FF2B5EF4-FFF2-40B4-BE49-F238E27FC236}">
                <a16:creationId xmlns:a16="http://schemas.microsoft.com/office/drawing/2014/main" id="{D760A2DF-218E-4EC3-B607-1A220210B408}"/>
              </a:ext>
            </a:extLst>
          </p:cNvPr>
          <p:cNvPicPr>
            <a:picLocks noChangeAspect="1"/>
          </p:cNvPicPr>
          <p:nvPr/>
        </p:nvPicPr>
        <p:blipFill>
          <a:blip r:embed="rId2"/>
          <a:stretch>
            <a:fillRect/>
          </a:stretch>
        </p:blipFill>
        <p:spPr>
          <a:xfrm>
            <a:off x="1199666" y="938722"/>
            <a:ext cx="6744669" cy="3266055"/>
          </a:xfrm>
          <a:prstGeom prst="rect">
            <a:avLst/>
          </a:prstGeom>
        </p:spPr>
      </p:pic>
    </p:spTree>
    <p:extLst>
      <p:ext uri="{BB962C8B-B14F-4D97-AF65-F5344CB8AC3E}">
        <p14:creationId xmlns:p14="http://schemas.microsoft.com/office/powerpoint/2010/main" val="2020196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85088-25F5-4D06-A86B-8EE3DF4B7765}"/>
              </a:ext>
            </a:extLst>
          </p:cNvPr>
          <p:cNvSpPr>
            <a:spLocks noGrp="1"/>
          </p:cNvSpPr>
          <p:nvPr>
            <p:ph type="title"/>
          </p:nvPr>
        </p:nvSpPr>
        <p:spPr/>
        <p:txBody>
          <a:bodyPr/>
          <a:lstStyle/>
          <a:p>
            <a:r>
              <a:rPr lang="en-US" dirty="0"/>
              <a:t>The </a:t>
            </a:r>
            <a:r>
              <a:rPr lang="en-US" dirty="0">
                <a:latin typeface="Cutive Mono" panose="020B0604020202020204" charset="0"/>
                <a:ea typeface="Roboto Mono" panose="020B0604020202020204" charset="0"/>
              </a:rPr>
              <a:t>/etc/grub.d/</a:t>
            </a:r>
            <a:r>
              <a:rPr lang="en-US" dirty="0"/>
              <a:t> Directory</a:t>
            </a:r>
          </a:p>
        </p:txBody>
      </p:sp>
      <p:sp>
        <p:nvSpPr>
          <p:cNvPr id="3" name="Slide Number Placeholder 2">
            <a:extLst>
              <a:ext uri="{FF2B5EF4-FFF2-40B4-BE49-F238E27FC236}">
                <a16:creationId xmlns:a16="http://schemas.microsoft.com/office/drawing/2014/main" id="{6E98523B-E20D-4FDC-8D7D-586E52E9F300}"/>
              </a:ext>
            </a:extLst>
          </p:cNvPr>
          <p:cNvSpPr>
            <a:spLocks noGrp="1"/>
          </p:cNvSpPr>
          <p:nvPr>
            <p:ph type="sldNum" sz="quarter" idx="4"/>
          </p:nvPr>
        </p:nvSpPr>
        <p:spPr/>
        <p:txBody>
          <a:bodyPr/>
          <a:lstStyle/>
          <a:p>
            <a:fld id="{2066355A-084C-D24E-9AD2-7E4FC41EA627}" type="slidenum">
              <a:rPr lang="en-US" smtClean="0"/>
              <a:pPr/>
              <a:t>36</a:t>
            </a:fld>
            <a:endParaRPr lang="en-US" dirty="0"/>
          </a:p>
        </p:txBody>
      </p:sp>
      <p:sp>
        <p:nvSpPr>
          <p:cNvPr id="4" name="Content Placeholder 3">
            <a:extLst>
              <a:ext uri="{FF2B5EF4-FFF2-40B4-BE49-F238E27FC236}">
                <a16:creationId xmlns:a16="http://schemas.microsoft.com/office/drawing/2014/main" id="{5AD84F32-C955-4165-9FEC-B8C04FCAFDF8}"/>
              </a:ext>
            </a:extLst>
          </p:cNvPr>
          <p:cNvSpPr>
            <a:spLocks noGrp="1"/>
          </p:cNvSpPr>
          <p:nvPr>
            <p:ph idx="1"/>
          </p:nvPr>
        </p:nvSpPr>
        <p:spPr/>
        <p:txBody>
          <a:bodyPr/>
          <a:lstStyle/>
          <a:p>
            <a:r>
              <a:rPr lang="en-US" dirty="0"/>
              <a:t>Contains scripts used to build main </a:t>
            </a:r>
            <a:r>
              <a:rPr lang="en-US" dirty="0">
                <a:latin typeface="Cutive Mono" panose="020B0604020202020204" charset="0"/>
                <a:ea typeface="Roboto Mono" panose="020B0604020202020204" charset="0"/>
              </a:rPr>
              <a:t>grub.cfg</a:t>
            </a:r>
            <a:r>
              <a:rPr lang="en-US" dirty="0"/>
              <a:t> file.</a:t>
            </a:r>
          </a:p>
          <a:p>
            <a:r>
              <a:rPr lang="en-US" dirty="0"/>
              <a:t>Each script provides various functions to GRUB 2.</a:t>
            </a:r>
          </a:p>
          <a:p>
            <a:r>
              <a:rPr lang="en-US" dirty="0"/>
              <a:t>Each script is numbered so it can be executed in order.</a:t>
            </a:r>
          </a:p>
          <a:p>
            <a:r>
              <a:rPr lang="en-US" dirty="0"/>
              <a:t>Not a good idea to edit existing scripts.</a:t>
            </a:r>
          </a:p>
          <a:p>
            <a:r>
              <a:rPr lang="en-US" dirty="0"/>
              <a:t>You can create your own and add them here.</a:t>
            </a:r>
          </a:p>
          <a:p>
            <a:pPr lvl="1"/>
            <a:r>
              <a:rPr lang="en-US" dirty="0"/>
              <a:t>Name them with </a:t>
            </a:r>
            <a:r>
              <a:rPr lang="en-US" dirty="0">
                <a:latin typeface="Cutive Mono" panose="020B0604020202020204" charset="0"/>
                <a:ea typeface="Roboto Mono" panose="020B0604020202020204" charset="0"/>
              </a:rPr>
              <a:t>##_</a:t>
            </a:r>
            <a:r>
              <a:rPr lang="en-US" dirty="0"/>
              <a:t> prefix to execute in desired order.</a:t>
            </a:r>
          </a:p>
          <a:p>
            <a:r>
              <a:rPr lang="en-US" dirty="0"/>
              <a:t>Or, add scripts to </a:t>
            </a:r>
            <a:r>
              <a:rPr lang="en-US" dirty="0">
                <a:latin typeface="Cutive Mono" panose="020B0604020202020204" charset="0"/>
                <a:ea typeface="Roboto Mono" panose="020B0604020202020204" charset="0"/>
              </a:rPr>
              <a:t>40_custom</a:t>
            </a:r>
            <a:r>
              <a:rPr lang="en-US" dirty="0"/>
              <a:t> to execute last by default.</a:t>
            </a:r>
          </a:p>
        </p:txBody>
      </p:sp>
    </p:spTree>
    <p:extLst>
      <p:ext uri="{BB962C8B-B14F-4D97-AF65-F5344CB8AC3E}">
        <p14:creationId xmlns:p14="http://schemas.microsoft.com/office/powerpoint/2010/main" val="5214269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C9C89-DA3B-4C1B-887C-89B3947B245B}"/>
              </a:ext>
            </a:extLst>
          </p:cNvPr>
          <p:cNvSpPr>
            <a:spLocks noGrp="1"/>
          </p:cNvSpPr>
          <p:nvPr>
            <p:ph type="title"/>
          </p:nvPr>
        </p:nvSpPr>
        <p:spPr/>
        <p:txBody>
          <a:bodyPr/>
          <a:lstStyle/>
          <a:p>
            <a:r>
              <a:rPr lang="en-US" dirty="0"/>
              <a:t>GRUB 2 Boot Menu Customization (Slide 1 of 2)</a:t>
            </a:r>
          </a:p>
        </p:txBody>
      </p:sp>
      <p:sp>
        <p:nvSpPr>
          <p:cNvPr id="3" name="Slide Number Placeholder 2">
            <a:extLst>
              <a:ext uri="{FF2B5EF4-FFF2-40B4-BE49-F238E27FC236}">
                <a16:creationId xmlns:a16="http://schemas.microsoft.com/office/drawing/2014/main" id="{DDD501C3-3B53-4BBE-BC76-2A1650D4737B}"/>
              </a:ext>
            </a:extLst>
          </p:cNvPr>
          <p:cNvSpPr>
            <a:spLocks noGrp="1"/>
          </p:cNvSpPr>
          <p:nvPr>
            <p:ph type="sldNum" sz="quarter" idx="4"/>
          </p:nvPr>
        </p:nvSpPr>
        <p:spPr/>
        <p:txBody>
          <a:bodyPr/>
          <a:lstStyle/>
          <a:p>
            <a:fld id="{2066355A-084C-D24E-9AD2-7E4FC41EA627}" type="slidenum">
              <a:rPr lang="en-US" smtClean="0"/>
              <a:pPr/>
              <a:t>37</a:t>
            </a:fld>
            <a:endParaRPr lang="en-US" dirty="0"/>
          </a:p>
        </p:txBody>
      </p:sp>
      <p:sp>
        <p:nvSpPr>
          <p:cNvPr id="4" name="Content Placeholder 3">
            <a:extLst>
              <a:ext uri="{FF2B5EF4-FFF2-40B4-BE49-F238E27FC236}">
                <a16:creationId xmlns:a16="http://schemas.microsoft.com/office/drawing/2014/main" id="{D4E1B6DF-C55A-4B9B-8D07-D777DF9188D6}"/>
              </a:ext>
            </a:extLst>
          </p:cNvPr>
          <p:cNvSpPr>
            <a:spLocks noGrp="1"/>
          </p:cNvSpPr>
          <p:nvPr>
            <p:ph idx="1"/>
          </p:nvPr>
        </p:nvSpPr>
        <p:spPr/>
        <p:txBody>
          <a:bodyPr/>
          <a:lstStyle/>
          <a:p>
            <a:r>
              <a:rPr lang="en-US" dirty="0"/>
              <a:t>/etc/grub.d/40_custom enables customization of boot menu.</a:t>
            </a:r>
          </a:p>
          <a:p>
            <a:r>
              <a:rPr lang="en-US" dirty="0"/>
              <a:t>Boot menu offers user choice of which installed OS to boot from.</a:t>
            </a:r>
          </a:p>
          <a:p>
            <a:pPr lvl="1"/>
            <a:r>
              <a:rPr lang="en-US" dirty="0"/>
              <a:t>Multi-boot.</a:t>
            </a:r>
          </a:p>
          <a:p>
            <a:pPr lvl="1"/>
            <a:r>
              <a:rPr lang="en-US" dirty="0"/>
              <a:t>Boot to different kernel versions.</a:t>
            </a:r>
          </a:p>
          <a:p>
            <a:pPr lvl="1"/>
            <a:r>
              <a:rPr lang="en-US" dirty="0"/>
              <a:t>Boot to rescue mode.</a:t>
            </a:r>
          </a:p>
          <a:p>
            <a:r>
              <a:rPr lang="en-US" dirty="0"/>
              <a:t>Customization options:</a:t>
            </a:r>
          </a:p>
          <a:p>
            <a:pPr lvl="1"/>
            <a:r>
              <a:rPr lang="en-US" dirty="0"/>
              <a:t>Order of menu choices.</a:t>
            </a:r>
          </a:p>
          <a:p>
            <a:pPr lvl="1"/>
            <a:r>
              <a:rPr lang="en-US" dirty="0"/>
              <a:t>User-friendly names.</a:t>
            </a:r>
          </a:p>
          <a:p>
            <a:pPr lvl="1"/>
            <a:r>
              <a:rPr lang="en-US" dirty="0"/>
              <a:t>Password protection.</a:t>
            </a:r>
          </a:p>
        </p:txBody>
      </p:sp>
    </p:spTree>
    <p:extLst>
      <p:ext uri="{BB962C8B-B14F-4D97-AF65-F5344CB8AC3E}">
        <p14:creationId xmlns:p14="http://schemas.microsoft.com/office/powerpoint/2010/main" val="22015226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F71C6-00F5-4E90-B7A1-756C6AF713D2}"/>
              </a:ext>
            </a:extLst>
          </p:cNvPr>
          <p:cNvSpPr>
            <a:spLocks noGrp="1"/>
          </p:cNvSpPr>
          <p:nvPr>
            <p:ph type="title"/>
          </p:nvPr>
        </p:nvSpPr>
        <p:spPr/>
        <p:txBody>
          <a:bodyPr/>
          <a:lstStyle/>
          <a:p>
            <a:r>
              <a:rPr lang="en-US" dirty="0"/>
              <a:t>GRUB 2 Boot Menu Customization (Slide 2 of 2)</a:t>
            </a:r>
          </a:p>
        </p:txBody>
      </p:sp>
      <p:sp>
        <p:nvSpPr>
          <p:cNvPr id="3" name="Slide Number Placeholder 2">
            <a:extLst>
              <a:ext uri="{FF2B5EF4-FFF2-40B4-BE49-F238E27FC236}">
                <a16:creationId xmlns:a16="http://schemas.microsoft.com/office/drawing/2014/main" id="{B3D19F3B-2B89-49E9-BD36-02441645E1A8}"/>
              </a:ext>
            </a:extLst>
          </p:cNvPr>
          <p:cNvSpPr>
            <a:spLocks noGrp="1"/>
          </p:cNvSpPr>
          <p:nvPr>
            <p:ph type="sldNum" sz="quarter" idx="4"/>
          </p:nvPr>
        </p:nvSpPr>
        <p:spPr/>
        <p:txBody>
          <a:bodyPr/>
          <a:lstStyle/>
          <a:p>
            <a:fld id="{2066355A-084C-D24E-9AD2-7E4FC41EA627}" type="slidenum">
              <a:rPr lang="en-US" smtClean="0"/>
              <a:pPr/>
              <a:t>38</a:t>
            </a:fld>
            <a:endParaRPr lang="en-US" dirty="0"/>
          </a:p>
        </p:txBody>
      </p:sp>
      <p:pic>
        <p:nvPicPr>
          <p:cNvPr id="5" name="Picture 4">
            <a:extLst>
              <a:ext uri="{FF2B5EF4-FFF2-40B4-BE49-F238E27FC236}">
                <a16:creationId xmlns:a16="http://schemas.microsoft.com/office/drawing/2014/main" id="{F1D5204F-DE9D-4D98-A7A5-28E2656E14EB}"/>
              </a:ext>
            </a:extLst>
          </p:cNvPr>
          <p:cNvPicPr>
            <a:picLocks noChangeAspect="1"/>
          </p:cNvPicPr>
          <p:nvPr/>
        </p:nvPicPr>
        <p:blipFill>
          <a:blip r:embed="rId2"/>
          <a:stretch>
            <a:fillRect/>
          </a:stretch>
        </p:blipFill>
        <p:spPr>
          <a:xfrm>
            <a:off x="1053829" y="995094"/>
            <a:ext cx="7036343" cy="3884915"/>
          </a:xfrm>
          <a:prstGeom prst="rect">
            <a:avLst/>
          </a:prstGeom>
        </p:spPr>
      </p:pic>
    </p:spTree>
    <p:extLst>
      <p:ext uri="{BB962C8B-B14F-4D97-AF65-F5344CB8AC3E}">
        <p14:creationId xmlns:p14="http://schemas.microsoft.com/office/powerpoint/2010/main" val="8029440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54A3A-B86F-4D4E-BBD7-08DBDAFF9ADE}"/>
              </a:ext>
            </a:extLst>
          </p:cNvPr>
          <p:cNvSpPr>
            <a:spLocks noGrp="1"/>
          </p:cNvSpPr>
          <p:nvPr>
            <p:ph type="title"/>
          </p:nvPr>
        </p:nvSpPr>
        <p:spPr/>
        <p:txBody>
          <a:bodyPr/>
          <a:lstStyle/>
          <a:p>
            <a:r>
              <a:rPr lang="en-US" dirty="0"/>
              <a:t>The </a:t>
            </a:r>
            <a:r>
              <a:rPr lang="en-US" dirty="0">
                <a:latin typeface="Cutive Mono" panose="020B0604020202020204" charset="0"/>
                <a:ea typeface="Roboto Mono" panose="020B0604020202020204" charset="0"/>
              </a:rPr>
              <a:t>/etc/default/grub</a:t>
            </a:r>
            <a:r>
              <a:rPr lang="en-US" dirty="0"/>
              <a:t> File (Slide 1 of 2)</a:t>
            </a:r>
          </a:p>
        </p:txBody>
      </p:sp>
      <p:sp>
        <p:nvSpPr>
          <p:cNvPr id="3" name="Slide Number Placeholder 2">
            <a:extLst>
              <a:ext uri="{FF2B5EF4-FFF2-40B4-BE49-F238E27FC236}">
                <a16:creationId xmlns:a16="http://schemas.microsoft.com/office/drawing/2014/main" id="{1C3DCAA3-8FC6-4BC0-8F54-E3B70CBE9B67}"/>
              </a:ext>
            </a:extLst>
          </p:cNvPr>
          <p:cNvSpPr>
            <a:spLocks noGrp="1"/>
          </p:cNvSpPr>
          <p:nvPr>
            <p:ph type="sldNum" sz="quarter" idx="4"/>
          </p:nvPr>
        </p:nvSpPr>
        <p:spPr/>
        <p:txBody>
          <a:bodyPr/>
          <a:lstStyle/>
          <a:p>
            <a:fld id="{2066355A-084C-D24E-9AD2-7E4FC41EA627}" type="slidenum">
              <a:rPr lang="en-US" smtClean="0"/>
              <a:pPr/>
              <a:t>39</a:t>
            </a:fld>
            <a:endParaRPr lang="en-US" dirty="0"/>
          </a:p>
        </p:txBody>
      </p:sp>
      <p:sp>
        <p:nvSpPr>
          <p:cNvPr id="4" name="Content Placeholder 3">
            <a:extLst>
              <a:ext uri="{FF2B5EF4-FFF2-40B4-BE49-F238E27FC236}">
                <a16:creationId xmlns:a16="http://schemas.microsoft.com/office/drawing/2014/main" id="{30CA11A8-570C-4324-8205-CE67858A4670}"/>
              </a:ext>
            </a:extLst>
          </p:cNvPr>
          <p:cNvSpPr>
            <a:spLocks noGrp="1"/>
          </p:cNvSpPr>
          <p:nvPr>
            <p:ph idx="1"/>
          </p:nvPr>
        </p:nvSpPr>
        <p:spPr/>
        <p:txBody>
          <a:bodyPr/>
          <a:lstStyle/>
          <a:p>
            <a:r>
              <a:rPr lang="en-US" dirty="0"/>
              <a:t>Contains display menu settings.</a:t>
            </a:r>
          </a:p>
          <a:p>
            <a:r>
              <a:rPr lang="en-US" dirty="0"/>
              <a:t>Read by </a:t>
            </a:r>
            <a:r>
              <a:rPr lang="en-US" dirty="0">
                <a:latin typeface="Cutive Mono" panose="020B0604020202020204" charset="0"/>
                <a:ea typeface="Roboto Mono" panose="020B0604020202020204" charset="0"/>
              </a:rPr>
              <a:t>/etc/grub.d/</a:t>
            </a:r>
            <a:r>
              <a:rPr lang="en-US" dirty="0"/>
              <a:t> scripts and built into </a:t>
            </a:r>
            <a:r>
              <a:rPr lang="en-US" dirty="0">
                <a:latin typeface="Cutive Mono" panose="020B0604020202020204" charset="0"/>
                <a:ea typeface="Roboto Mono" panose="020B0604020202020204" charset="0"/>
              </a:rPr>
              <a:t>grub.cfg</a:t>
            </a:r>
            <a:r>
              <a:rPr lang="en-US" dirty="0"/>
              <a:t> file.</a:t>
            </a:r>
          </a:p>
          <a:p>
            <a:r>
              <a:rPr lang="en-US" dirty="0"/>
              <a:t>Enables you to change options such as:</a:t>
            </a:r>
          </a:p>
          <a:p>
            <a:pPr lvl="1"/>
            <a:r>
              <a:rPr lang="en-US" dirty="0"/>
              <a:t>How many seconds until GRUB 2 auto-selects default boot option.</a:t>
            </a:r>
          </a:p>
          <a:p>
            <a:pPr lvl="1"/>
            <a:r>
              <a:rPr lang="en-US" dirty="0"/>
              <a:t>Placement of kernel versions in sub-menus.</a:t>
            </a:r>
          </a:p>
          <a:p>
            <a:pPr lvl="1"/>
            <a:r>
              <a:rPr lang="en-US" dirty="0"/>
              <a:t>Display menu in graphical terminal.</a:t>
            </a:r>
          </a:p>
          <a:p>
            <a:pPr lvl="1"/>
            <a:r>
              <a:rPr lang="en-US" dirty="0"/>
              <a:t>And more.</a:t>
            </a:r>
          </a:p>
        </p:txBody>
      </p:sp>
    </p:spTree>
    <p:extLst>
      <p:ext uri="{BB962C8B-B14F-4D97-AF65-F5344CB8AC3E}">
        <p14:creationId xmlns:p14="http://schemas.microsoft.com/office/powerpoint/2010/main" val="3528913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E4533-7CA8-4C46-98DD-EF8B1701ACB4}"/>
              </a:ext>
            </a:extLst>
          </p:cNvPr>
          <p:cNvSpPr>
            <a:spLocks noGrp="1"/>
          </p:cNvSpPr>
          <p:nvPr>
            <p:ph type="title"/>
          </p:nvPr>
        </p:nvSpPr>
        <p:spPr/>
        <p:txBody>
          <a:bodyPr/>
          <a:lstStyle/>
          <a:p>
            <a:r>
              <a:rPr lang="en-US" dirty="0"/>
              <a:t>Boot Loader</a:t>
            </a:r>
          </a:p>
        </p:txBody>
      </p:sp>
      <p:sp>
        <p:nvSpPr>
          <p:cNvPr id="3" name="Text Placeholder 2">
            <a:extLst>
              <a:ext uri="{FF2B5EF4-FFF2-40B4-BE49-F238E27FC236}">
                <a16:creationId xmlns:a16="http://schemas.microsoft.com/office/drawing/2014/main" id="{1226E33E-263C-48C2-ACE4-2DF5114BD37B}"/>
              </a:ext>
            </a:extLst>
          </p:cNvPr>
          <p:cNvSpPr>
            <a:spLocks noGrp="1"/>
          </p:cNvSpPr>
          <p:nvPr>
            <p:ph type="body" sz="quarter" idx="13"/>
          </p:nvPr>
        </p:nvSpPr>
        <p:spPr/>
        <p:txBody>
          <a:bodyPr/>
          <a:lstStyle/>
          <a:p>
            <a:r>
              <a:rPr lang="en-US" dirty="0"/>
              <a:t>A small program stored in ROM that loads the kernel from a storage device, and then starts the operating system.</a:t>
            </a:r>
          </a:p>
        </p:txBody>
      </p:sp>
      <p:sp>
        <p:nvSpPr>
          <p:cNvPr id="4" name="Slide Number Placeholder 3">
            <a:extLst>
              <a:ext uri="{FF2B5EF4-FFF2-40B4-BE49-F238E27FC236}">
                <a16:creationId xmlns:a16="http://schemas.microsoft.com/office/drawing/2014/main" id="{C2BA456B-B60C-4150-A3D0-FA6A04F64AF9}"/>
              </a:ext>
            </a:extLst>
          </p:cNvPr>
          <p:cNvSpPr>
            <a:spLocks noGrp="1"/>
          </p:cNvSpPr>
          <p:nvPr>
            <p:ph type="sldNum" sz="quarter" idx="4"/>
          </p:nvPr>
        </p:nvSpPr>
        <p:spPr/>
        <p:txBody>
          <a:bodyPr/>
          <a:lstStyle/>
          <a:p>
            <a:fld id="{2066355A-084C-D24E-9AD2-7E4FC41EA627}" type="slidenum">
              <a:rPr lang="en-US" smtClean="0"/>
              <a:pPr/>
              <a:t>4</a:t>
            </a:fld>
            <a:endParaRPr lang="en-US" dirty="0"/>
          </a:p>
        </p:txBody>
      </p:sp>
      <p:sp>
        <p:nvSpPr>
          <p:cNvPr id="5" name="Content Placeholder 4">
            <a:extLst>
              <a:ext uri="{FF2B5EF4-FFF2-40B4-BE49-F238E27FC236}">
                <a16:creationId xmlns:a16="http://schemas.microsoft.com/office/drawing/2014/main" id="{D0B2747C-4DED-4115-82F8-05B10CB74DB7}"/>
              </a:ext>
            </a:extLst>
          </p:cNvPr>
          <p:cNvSpPr>
            <a:spLocks noGrp="1"/>
          </p:cNvSpPr>
          <p:nvPr>
            <p:ph idx="1"/>
          </p:nvPr>
        </p:nvSpPr>
        <p:spPr/>
        <p:txBody>
          <a:bodyPr/>
          <a:lstStyle/>
          <a:p>
            <a:r>
              <a:rPr lang="en-US" dirty="0"/>
              <a:t>Boot environment reads loader from ROM.</a:t>
            </a:r>
          </a:p>
          <a:p>
            <a:r>
              <a:rPr lang="en-US" dirty="0"/>
              <a:t>Boot loader executes operations to start boot process.</a:t>
            </a:r>
          </a:p>
          <a:p>
            <a:r>
              <a:rPr lang="en-US" dirty="0"/>
              <a:t>Can protect boot process with a password.</a:t>
            </a:r>
          </a:p>
          <a:p>
            <a:r>
              <a:rPr lang="en-US" dirty="0"/>
              <a:t>Can load multiple OSes into memory.</a:t>
            </a:r>
          </a:p>
          <a:p>
            <a:pPr lvl="1"/>
            <a:r>
              <a:rPr lang="en-US" dirty="0"/>
              <a:t>User must choose at boot.</a:t>
            </a:r>
          </a:p>
        </p:txBody>
      </p:sp>
    </p:spTree>
    <p:extLst>
      <p:ext uri="{BB962C8B-B14F-4D97-AF65-F5344CB8AC3E}">
        <p14:creationId xmlns:p14="http://schemas.microsoft.com/office/powerpoint/2010/main" val="42066222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B848A4-F04E-4970-AFD0-ED7762F5CCA6}"/>
              </a:ext>
            </a:extLst>
          </p:cNvPr>
          <p:cNvSpPr>
            <a:spLocks noGrp="1"/>
          </p:cNvSpPr>
          <p:nvPr>
            <p:ph type="title"/>
          </p:nvPr>
        </p:nvSpPr>
        <p:spPr/>
        <p:txBody>
          <a:bodyPr/>
          <a:lstStyle/>
          <a:p>
            <a:r>
              <a:rPr lang="en-US" dirty="0"/>
              <a:t>The </a:t>
            </a:r>
            <a:r>
              <a:rPr lang="en-US" dirty="0">
                <a:latin typeface="Cutive Mono" panose="020B0604020202020204" charset="0"/>
                <a:ea typeface="Roboto Mono" panose="020B0604020202020204" charset="0"/>
              </a:rPr>
              <a:t>/etc/default/grub</a:t>
            </a:r>
            <a:r>
              <a:rPr lang="en-US" dirty="0"/>
              <a:t> File (Slide 2 of 2)</a:t>
            </a:r>
          </a:p>
        </p:txBody>
      </p:sp>
      <p:sp>
        <p:nvSpPr>
          <p:cNvPr id="3" name="Slide Number Placeholder 2">
            <a:extLst>
              <a:ext uri="{FF2B5EF4-FFF2-40B4-BE49-F238E27FC236}">
                <a16:creationId xmlns:a16="http://schemas.microsoft.com/office/drawing/2014/main" id="{386C72FC-E05B-49B9-A0EE-EB5368654C7B}"/>
              </a:ext>
            </a:extLst>
          </p:cNvPr>
          <p:cNvSpPr>
            <a:spLocks noGrp="1"/>
          </p:cNvSpPr>
          <p:nvPr>
            <p:ph type="sldNum" sz="quarter" idx="4"/>
          </p:nvPr>
        </p:nvSpPr>
        <p:spPr/>
        <p:txBody>
          <a:bodyPr/>
          <a:lstStyle/>
          <a:p>
            <a:fld id="{2066355A-084C-D24E-9AD2-7E4FC41EA627}" type="slidenum">
              <a:rPr lang="en-US" smtClean="0"/>
              <a:pPr/>
              <a:t>40</a:t>
            </a:fld>
            <a:endParaRPr lang="en-US" dirty="0"/>
          </a:p>
        </p:txBody>
      </p:sp>
      <p:pic>
        <p:nvPicPr>
          <p:cNvPr id="4" name="Picture 3">
            <a:extLst>
              <a:ext uri="{FF2B5EF4-FFF2-40B4-BE49-F238E27FC236}">
                <a16:creationId xmlns:a16="http://schemas.microsoft.com/office/drawing/2014/main" id="{9D9E38B5-0B0B-4879-96D0-6672B3843D4E}"/>
              </a:ext>
            </a:extLst>
          </p:cNvPr>
          <p:cNvPicPr>
            <a:picLocks noChangeAspect="1"/>
          </p:cNvPicPr>
          <p:nvPr/>
        </p:nvPicPr>
        <p:blipFill>
          <a:blip r:embed="rId2"/>
          <a:stretch>
            <a:fillRect/>
          </a:stretch>
        </p:blipFill>
        <p:spPr>
          <a:xfrm>
            <a:off x="1278095" y="753115"/>
            <a:ext cx="6587810" cy="3637270"/>
          </a:xfrm>
          <a:prstGeom prst="rect">
            <a:avLst/>
          </a:prstGeom>
        </p:spPr>
      </p:pic>
    </p:spTree>
    <p:extLst>
      <p:ext uri="{BB962C8B-B14F-4D97-AF65-F5344CB8AC3E}">
        <p14:creationId xmlns:p14="http://schemas.microsoft.com/office/powerpoint/2010/main" val="14617606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C451B-90AD-4524-B544-EBB7C68027C6}"/>
              </a:ext>
            </a:extLst>
          </p:cNvPr>
          <p:cNvSpPr>
            <a:spLocks noGrp="1"/>
          </p:cNvSpPr>
          <p:nvPr>
            <p:ph type="title"/>
          </p:nvPr>
        </p:nvSpPr>
        <p:spPr/>
        <p:txBody>
          <a:bodyPr/>
          <a:lstStyle/>
          <a:p>
            <a:r>
              <a:rPr lang="en-US" dirty="0"/>
              <a:t>The </a:t>
            </a:r>
            <a:r>
              <a:rPr lang="en-US" dirty="0">
                <a:latin typeface="Cutive Mono" panose="020B0604020202020204" charset="0"/>
                <a:ea typeface="Roboto Mono" panose="020B0604020202020204" charset="0"/>
              </a:rPr>
              <a:t>grub2-mkconfig</a:t>
            </a:r>
            <a:r>
              <a:rPr lang="en-US" dirty="0"/>
              <a:t> Command</a:t>
            </a:r>
          </a:p>
        </p:txBody>
      </p:sp>
      <p:sp>
        <p:nvSpPr>
          <p:cNvPr id="3" name="Slide Number Placeholder 2">
            <a:extLst>
              <a:ext uri="{FF2B5EF4-FFF2-40B4-BE49-F238E27FC236}">
                <a16:creationId xmlns:a16="http://schemas.microsoft.com/office/drawing/2014/main" id="{C10E9B0D-B275-49AC-8BD6-C5FDCC1ECD0D}"/>
              </a:ext>
            </a:extLst>
          </p:cNvPr>
          <p:cNvSpPr>
            <a:spLocks noGrp="1"/>
          </p:cNvSpPr>
          <p:nvPr>
            <p:ph type="sldNum" sz="quarter" idx="4"/>
          </p:nvPr>
        </p:nvSpPr>
        <p:spPr/>
        <p:txBody>
          <a:bodyPr/>
          <a:lstStyle/>
          <a:p>
            <a:fld id="{2066355A-084C-D24E-9AD2-7E4FC41EA627}" type="slidenum">
              <a:rPr lang="en-US" smtClean="0"/>
              <a:pPr/>
              <a:t>41</a:t>
            </a:fld>
            <a:endParaRPr lang="en-US" dirty="0"/>
          </a:p>
        </p:txBody>
      </p:sp>
      <p:sp>
        <p:nvSpPr>
          <p:cNvPr id="4" name="Content Placeholder 3">
            <a:extLst>
              <a:ext uri="{FF2B5EF4-FFF2-40B4-BE49-F238E27FC236}">
                <a16:creationId xmlns:a16="http://schemas.microsoft.com/office/drawing/2014/main" id="{B9A5B001-D73B-4E0E-9148-DC68603AB748}"/>
              </a:ext>
            </a:extLst>
          </p:cNvPr>
          <p:cNvSpPr>
            <a:spLocks noGrp="1"/>
          </p:cNvSpPr>
          <p:nvPr>
            <p:ph idx="1"/>
          </p:nvPr>
        </p:nvSpPr>
        <p:spPr/>
        <p:txBody>
          <a:bodyPr/>
          <a:lstStyle/>
          <a:p>
            <a:r>
              <a:rPr lang="en-US" dirty="0"/>
              <a:t>Generates a new </a:t>
            </a:r>
            <a:r>
              <a:rPr lang="en-US" dirty="0">
                <a:latin typeface="Cutive Mono" panose="020B0604020202020204" charset="0"/>
                <a:ea typeface="Roboto Mono" panose="020B0604020202020204" charset="0"/>
              </a:rPr>
              <a:t>grub.cfg</a:t>
            </a:r>
            <a:r>
              <a:rPr lang="en-US" dirty="0"/>
              <a:t> file.</a:t>
            </a:r>
          </a:p>
          <a:p>
            <a:pPr lvl="1"/>
            <a:r>
              <a:rPr lang="en-US" dirty="0"/>
              <a:t>Or, updates existing </a:t>
            </a:r>
            <a:r>
              <a:rPr lang="en-US" dirty="0">
                <a:latin typeface="Cutive Mono" panose="020B0604020202020204" charset="0"/>
                <a:ea typeface="Roboto Mono" panose="020B0604020202020204" charset="0"/>
              </a:rPr>
              <a:t>grub.cfg</a:t>
            </a:r>
            <a:r>
              <a:rPr lang="en-US" dirty="0"/>
              <a:t> file.</a:t>
            </a:r>
          </a:p>
          <a:p>
            <a:r>
              <a:rPr lang="en-US" dirty="0"/>
              <a:t>Combines:</a:t>
            </a:r>
          </a:p>
          <a:p>
            <a:pPr lvl="1"/>
            <a:r>
              <a:rPr lang="en-US" dirty="0"/>
              <a:t>Configuration templates in </a:t>
            </a:r>
            <a:r>
              <a:rPr lang="en-US" dirty="0">
                <a:latin typeface="Cutive Mono" panose="020B0604020202020204" charset="0"/>
                <a:ea typeface="Roboto Mono" panose="020B0604020202020204" charset="0"/>
              </a:rPr>
              <a:t>/etc/grub.d/</a:t>
            </a:r>
          </a:p>
          <a:p>
            <a:pPr lvl="1"/>
            <a:r>
              <a:rPr lang="en-US" dirty="0"/>
              <a:t>Settings in </a:t>
            </a:r>
            <a:r>
              <a:rPr lang="en-US" dirty="0">
                <a:latin typeface="Cutive Mono" panose="020B0604020202020204" charset="0"/>
                <a:ea typeface="Roboto Mono" panose="020B0604020202020204" charset="0"/>
              </a:rPr>
              <a:t>/etc</a:t>
            </a:r>
            <a:r>
              <a:rPr lang="en-US">
                <a:latin typeface="Cutive Mono" panose="020B0604020202020204" charset="0"/>
                <a:ea typeface="Roboto Mono" panose="020B0604020202020204" charset="0"/>
              </a:rPr>
              <a:t>/default</a:t>
            </a:r>
            <a:r>
              <a:rPr lang="en-US" dirty="0">
                <a:latin typeface="Cutive Mono" panose="020B0604020202020204" charset="0"/>
                <a:ea typeface="Roboto Mono" panose="020B0604020202020204" charset="0"/>
              </a:rPr>
              <a:t>/grub</a:t>
            </a:r>
          </a:p>
          <a:p>
            <a:r>
              <a:rPr lang="en-US" dirty="0"/>
              <a:t>Uses both to generate </a:t>
            </a:r>
            <a:r>
              <a:rPr lang="en-US" dirty="0">
                <a:latin typeface="Cutive Mono" panose="020B0604020202020204" charset="0"/>
                <a:ea typeface="Roboto Mono" panose="020B0604020202020204" charset="0"/>
              </a:rPr>
              <a:t>grub.cfg</a:t>
            </a:r>
            <a:r>
              <a:rPr lang="en-US" dirty="0"/>
              <a:t> file.</a:t>
            </a:r>
          </a:p>
        </p:txBody>
      </p:sp>
    </p:spTree>
    <p:extLst>
      <p:ext uri="{BB962C8B-B14F-4D97-AF65-F5344CB8AC3E}">
        <p14:creationId xmlns:p14="http://schemas.microsoft.com/office/powerpoint/2010/main" val="22717170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0FF1D-049D-ED46-B209-D0B19E8073F7}"/>
              </a:ext>
            </a:extLst>
          </p:cNvPr>
          <p:cNvSpPr>
            <a:spLocks noGrp="1"/>
          </p:cNvSpPr>
          <p:nvPr>
            <p:ph type="title"/>
          </p:nvPr>
        </p:nvSpPr>
        <p:spPr/>
        <p:txBody>
          <a:bodyPr/>
          <a:lstStyle/>
          <a:p>
            <a:r>
              <a:rPr lang="en-US" dirty="0"/>
              <a:t>GRUB 2 Configuration Process (Slide 1 of 2)</a:t>
            </a:r>
          </a:p>
        </p:txBody>
      </p:sp>
      <p:sp>
        <p:nvSpPr>
          <p:cNvPr id="3" name="Slide Number Placeholder 2">
            <a:extLst>
              <a:ext uri="{FF2B5EF4-FFF2-40B4-BE49-F238E27FC236}">
                <a16:creationId xmlns:a16="http://schemas.microsoft.com/office/drawing/2014/main" id="{A31CB1D5-CAFB-AB4C-AC84-C207220D9BE7}"/>
              </a:ext>
            </a:extLst>
          </p:cNvPr>
          <p:cNvSpPr>
            <a:spLocks noGrp="1"/>
          </p:cNvSpPr>
          <p:nvPr>
            <p:ph type="sldNum" sz="quarter" idx="4"/>
          </p:nvPr>
        </p:nvSpPr>
        <p:spPr/>
        <p:txBody>
          <a:bodyPr/>
          <a:lstStyle/>
          <a:p>
            <a:fld id="{2066355A-084C-D24E-9AD2-7E4FC41EA627}" type="slidenum">
              <a:rPr lang="en-US" smtClean="0"/>
              <a:pPr/>
              <a:t>42</a:t>
            </a:fld>
            <a:endParaRPr lang="en-US" dirty="0"/>
          </a:p>
        </p:txBody>
      </p:sp>
      <p:pic>
        <p:nvPicPr>
          <p:cNvPr id="10" name="Picture 9">
            <a:extLst>
              <a:ext uri="{FF2B5EF4-FFF2-40B4-BE49-F238E27FC236}">
                <a16:creationId xmlns:a16="http://schemas.microsoft.com/office/drawing/2014/main" id="{70911FCC-435F-41D8-9E4A-BB05C0FD84A4}"/>
              </a:ext>
            </a:extLst>
          </p:cNvPr>
          <p:cNvPicPr>
            <a:picLocks noChangeAspect="1"/>
          </p:cNvPicPr>
          <p:nvPr/>
        </p:nvPicPr>
        <p:blipFill>
          <a:blip r:embed="rId2"/>
          <a:stretch>
            <a:fillRect/>
          </a:stretch>
        </p:blipFill>
        <p:spPr>
          <a:xfrm>
            <a:off x="1118150" y="902042"/>
            <a:ext cx="6907701" cy="3784584"/>
          </a:xfrm>
          <a:prstGeom prst="rect">
            <a:avLst/>
          </a:prstGeom>
        </p:spPr>
      </p:pic>
    </p:spTree>
    <p:extLst>
      <p:ext uri="{BB962C8B-B14F-4D97-AF65-F5344CB8AC3E}">
        <p14:creationId xmlns:p14="http://schemas.microsoft.com/office/powerpoint/2010/main" val="32438455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54E90-B04A-0F47-8335-B3724ACF79AF}"/>
              </a:ext>
            </a:extLst>
          </p:cNvPr>
          <p:cNvSpPr>
            <a:spLocks noGrp="1"/>
          </p:cNvSpPr>
          <p:nvPr>
            <p:ph type="title"/>
          </p:nvPr>
        </p:nvSpPr>
        <p:spPr/>
        <p:txBody>
          <a:bodyPr/>
          <a:lstStyle/>
          <a:p>
            <a:r>
              <a:rPr lang="en-US" dirty="0"/>
              <a:t>GRUB 2 Configuration Process (Slide 2 of 2)</a:t>
            </a:r>
          </a:p>
        </p:txBody>
      </p:sp>
      <p:sp>
        <p:nvSpPr>
          <p:cNvPr id="3" name="Slide Number Placeholder 2">
            <a:extLst>
              <a:ext uri="{FF2B5EF4-FFF2-40B4-BE49-F238E27FC236}">
                <a16:creationId xmlns:a16="http://schemas.microsoft.com/office/drawing/2014/main" id="{B391096E-12BC-0E4A-AE94-CC02F375FD4E}"/>
              </a:ext>
            </a:extLst>
          </p:cNvPr>
          <p:cNvSpPr>
            <a:spLocks noGrp="1"/>
          </p:cNvSpPr>
          <p:nvPr>
            <p:ph type="sldNum" sz="quarter" idx="4"/>
          </p:nvPr>
        </p:nvSpPr>
        <p:spPr/>
        <p:txBody>
          <a:bodyPr/>
          <a:lstStyle/>
          <a:p>
            <a:fld id="{2066355A-084C-D24E-9AD2-7E4FC41EA627}" type="slidenum">
              <a:rPr lang="en-US" smtClean="0"/>
              <a:pPr/>
              <a:t>43</a:t>
            </a:fld>
            <a:endParaRPr lang="en-US" dirty="0"/>
          </a:p>
        </p:txBody>
      </p:sp>
      <p:pic>
        <p:nvPicPr>
          <p:cNvPr id="13" name="Picture 12">
            <a:extLst>
              <a:ext uri="{FF2B5EF4-FFF2-40B4-BE49-F238E27FC236}">
                <a16:creationId xmlns:a16="http://schemas.microsoft.com/office/drawing/2014/main" id="{B0DC4EEE-9C5E-4212-8CFA-C0003D3F6182}"/>
              </a:ext>
            </a:extLst>
          </p:cNvPr>
          <p:cNvPicPr>
            <a:picLocks noChangeAspect="1"/>
          </p:cNvPicPr>
          <p:nvPr/>
        </p:nvPicPr>
        <p:blipFill>
          <a:blip r:embed="rId2"/>
          <a:stretch>
            <a:fillRect/>
          </a:stretch>
        </p:blipFill>
        <p:spPr>
          <a:xfrm>
            <a:off x="1531196" y="970984"/>
            <a:ext cx="6081608" cy="3328299"/>
          </a:xfrm>
          <a:prstGeom prst="rect">
            <a:avLst/>
          </a:prstGeom>
        </p:spPr>
      </p:pic>
    </p:spTree>
    <p:extLst>
      <p:ext uri="{BB962C8B-B14F-4D97-AF65-F5344CB8AC3E}">
        <p14:creationId xmlns:p14="http://schemas.microsoft.com/office/powerpoint/2010/main" val="10137397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EB9EEED-E5CB-4018-82D2-E27E585D8211}"/>
              </a:ext>
            </a:extLst>
          </p:cNvPr>
          <p:cNvSpPr>
            <a:spLocks noGrp="1"/>
          </p:cNvSpPr>
          <p:nvPr>
            <p:ph type="body" sz="quarter" idx="13"/>
          </p:nvPr>
        </p:nvSpPr>
        <p:spPr/>
        <p:txBody>
          <a:bodyPr/>
          <a:lstStyle/>
          <a:p>
            <a:r>
              <a:rPr lang="en-US" dirty="0"/>
              <a:t>Discussing GRUB 2</a:t>
            </a:r>
          </a:p>
        </p:txBody>
      </p:sp>
      <p:sp>
        <p:nvSpPr>
          <p:cNvPr id="3" name="Slide Number Placeholder 2">
            <a:extLst>
              <a:ext uri="{FF2B5EF4-FFF2-40B4-BE49-F238E27FC236}">
                <a16:creationId xmlns:a16="http://schemas.microsoft.com/office/drawing/2014/main" id="{B87598C1-85BB-48A3-84CD-C4376F1D34E2}"/>
              </a:ext>
            </a:extLst>
          </p:cNvPr>
          <p:cNvSpPr>
            <a:spLocks noGrp="1"/>
          </p:cNvSpPr>
          <p:nvPr>
            <p:ph type="sldNum" sz="quarter" idx="4"/>
          </p:nvPr>
        </p:nvSpPr>
        <p:spPr/>
        <p:txBody>
          <a:bodyPr/>
          <a:lstStyle/>
          <a:p>
            <a:fld id="{2066355A-084C-D24E-9AD2-7E4FC41EA627}" type="slidenum">
              <a:rPr lang="en-US" smtClean="0"/>
              <a:pPr/>
              <a:t>44</a:t>
            </a:fld>
            <a:endParaRPr lang="en-US" dirty="0"/>
          </a:p>
        </p:txBody>
      </p:sp>
    </p:spTree>
    <p:extLst>
      <p:ext uri="{BB962C8B-B14F-4D97-AF65-F5344CB8AC3E}">
        <p14:creationId xmlns:p14="http://schemas.microsoft.com/office/powerpoint/2010/main" val="32676062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BEF426-0B10-FA49-81F3-AE097BFA74E6}"/>
              </a:ext>
            </a:extLst>
          </p:cNvPr>
          <p:cNvSpPr>
            <a:spLocks noGrp="1"/>
          </p:cNvSpPr>
          <p:nvPr>
            <p:ph idx="1"/>
          </p:nvPr>
        </p:nvSpPr>
        <p:spPr/>
        <p:txBody>
          <a:bodyPr/>
          <a:lstStyle/>
          <a:p>
            <a:r>
              <a:rPr lang="en-US" b="1" dirty="0"/>
              <a:t>You want to create a bootable DVD-ROM Linux distribution for some kiosk computers that customers will use to look up products while in your retail locations. Which new GRUB 2 improvement makes this an easier task compared to a few years ago?</a:t>
            </a:r>
          </a:p>
          <a:p>
            <a:endParaRPr lang="en-US" b="1" dirty="0"/>
          </a:p>
          <a:p>
            <a:r>
              <a:rPr lang="en-US" b="1" dirty="0"/>
              <a:t>ANSWER:</a:t>
            </a:r>
          </a:p>
          <a:p>
            <a:pPr lvl="1"/>
            <a:r>
              <a:rPr lang="en-US" dirty="0"/>
              <a:t>Support for live booting makes it easy to run the OS entirely in memory without installation.</a:t>
            </a:r>
          </a:p>
          <a:p>
            <a:endParaRPr lang="en-US" dirty="0"/>
          </a:p>
        </p:txBody>
      </p:sp>
      <p:sp>
        <p:nvSpPr>
          <p:cNvPr id="3" name="Title 2">
            <a:extLst>
              <a:ext uri="{FF2B5EF4-FFF2-40B4-BE49-F238E27FC236}">
                <a16:creationId xmlns:a16="http://schemas.microsoft.com/office/drawing/2014/main" id="{F1563882-0112-C144-800C-EC3958DFFEE1}"/>
              </a:ext>
            </a:extLst>
          </p:cNvPr>
          <p:cNvSpPr>
            <a:spLocks noGrp="1"/>
          </p:cNvSpPr>
          <p:nvPr>
            <p:ph type="title"/>
          </p:nvPr>
        </p:nvSpPr>
        <p:spPr/>
        <p:txBody>
          <a:bodyPr/>
          <a:lstStyle/>
          <a:p>
            <a:r>
              <a:rPr lang="en-US" dirty="0"/>
              <a:t>Activity 7-4: Discussing GRUB 2</a:t>
            </a:r>
          </a:p>
        </p:txBody>
      </p:sp>
      <p:sp>
        <p:nvSpPr>
          <p:cNvPr id="4" name="Slide Number Placeholder 3">
            <a:extLst>
              <a:ext uri="{FF2B5EF4-FFF2-40B4-BE49-F238E27FC236}">
                <a16:creationId xmlns:a16="http://schemas.microsoft.com/office/drawing/2014/main" id="{99E08F4E-8887-324A-99B3-456820FE1C31}"/>
              </a:ext>
            </a:extLst>
          </p:cNvPr>
          <p:cNvSpPr>
            <a:spLocks noGrp="1"/>
          </p:cNvSpPr>
          <p:nvPr>
            <p:ph type="sldNum" sz="quarter" idx="4"/>
          </p:nvPr>
        </p:nvSpPr>
        <p:spPr/>
        <p:txBody>
          <a:bodyPr/>
          <a:lstStyle/>
          <a:p>
            <a:fld id="{2066355A-084C-D24E-9AD2-7E4FC41EA627}" type="slidenum">
              <a:rPr lang="en-US" smtClean="0"/>
              <a:pPr/>
              <a:t>45</a:t>
            </a:fld>
            <a:endParaRPr lang="en-US" dirty="0"/>
          </a:p>
        </p:txBody>
      </p:sp>
    </p:spTree>
    <p:extLst>
      <p:ext uri="{BB962C8B-B14F-4D97-AF65-F5344CB8AC3E}">
        <p14:creationId xmlns:p14="http://schemas.microsoft.com/office/powerpoint/2010/main" val="270890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BEF426-0B10-FA49-81F3-AE097BFA74E6}"/>
              </a:ext>
            </a:extLst>
          </p:cNvPr>
          <p:cNvSpPr>
            <a:spLocks noGrp="1"/>
          </p:cNvSpPr>
          <p:nvPr>
            <p:ph idx="1"/>
          </p:nvPr>
        </p:nvSpPr>
        <p:spPr/>
        <p:txBody>
          <a:bodyPr/>
          <a:lstStyle/>
          <a:p>
            <a:r>
              <a:rPr lang="en-US" b="1" dirty="0"/>
              <a:t>You decided to make all your systems more secure by adding a GRUB 2 boot loader password. After making the change to multiple systems, you feel confident that the new security measure will be effective in securing your systems. Which command can you use to generate a password for GRUB 2?</a:t>
            </a:r>
          </a:p>
          <a:p>
            <a:endParaRPr lang="en-US" b="1" dirty="0"/>
          </a:p>
          <a:p>
            <a:r>
              <a:rPr lang="en-US" b="1" dirty="0"/>
              <a:t>ANSWER:</a:t>
            </a:r>
          </a:p>
          <a:p>
            <a:pPr lvl="1"/>
            <a:r>
              <a:rPr lang="en-US" dirty="0"/>
              <a:t>grub2-mkpasswd-pbkdf2</a:t>
            </a:r>
          </a:p>
          <a:p>
            <a:endParaRPr lang="en-US" dirty="0"/>
          </a:p>
        </p:txBody>
      </p:sp>
      <p:sp>
        <p:nvSpPr>
          <p:cNvPr id="3" name="Title 2">
            <a:extLst>
              <a:ext uri="{FF2B5EF4-FFF2-40B4-BE49-F238E27FC236}">
                <a16:creationId xmlns:a16="http://schemas.microsoft.com/office/drawing/2014/main" id="{F1563882-0112-C144-800C-EC3958DFFEE1}"/>
              </a:ext>
            </a:extLst>
          </p:cNvPr>
          <p:cNvSpPr>
            <a:spLocks noGrp="1"/>
          </p:cNvSpPr>
          <p:nvPr>
            <p:ph type="title"/>
          </p:nvPr>
        </p:nvSpPr>
        <p:spPr/>
        <p:txBody>
          <a:bodyPr/>
          <a:lstStyle/>
          <a:p>
            <a:r>
              <a:rPr lang="en-US" dirty="0"/>
              <a:t>Activity 7-4: Discussing GRUB 2</a:t>
            </a:r>
          </a:p>
        </p:txBody>
      </p:sp>
      <p:sp>
        <p:nvSpPr>
          <p:cNvPr id="4" name="Slide Number Placeholder 3">
            <a:extLst>
              <a:ext uri="{FF2B5EF4-FFF2-40B4-BE49-F238E27FC236}">
                <a16:creationId xmlns:a16="http://schemas.microsoft.com/office/drawing/2014/main" id="{99E08F4E-8887-324A-99B3-456820FE1C31}"/>
              </a:ext>
            </a:extLst>
          </p:cNvPr>
          <p:cNvSpPr>
            <a:spLocks noGrp="1"/>
          </p:cNvSpPr>
          <p:nvPr>
            <p:ph type="sldNum" sz="quarter" idx="4"/>
          </p:nvPr>
        </p:nvSpPr>
        <p:spPr/>
        <p:txBody>
          <a:bodyPr/>
          <a:lstStyle/>
          <a:p>
            <a:fld id="{2066355A-084C-D24E-9AD2-7E4FC41EA627}" type="slidenum">
              <a:rPr lang="en-US" smtClean="0"/>
              <a:pPr/>
              <a:t>46</a:t>
            </a:fld>
            <a:endParaRPr lang="en-US" dirty="0"/>
          </a:p>
        </p:txBody>
      </p:sp>
    </p:spTree>
    <p:extLst>
      <p:ext uri="{BB962C8B-B14F-4D97-AF65-F5344CB8AC3E}">
        <p14:creationId xmlns:p14="http://schemas.microsoft.com/office/powerpoint/2010/main" val="2265290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BEF426-0B10-FA49-81F3-AE097BFA74E6}"/>
              </a:ext>
            </a:extLst>
          </p:cNvPr>
          <p:cNvSpPr>
            <a:spLocks noGrp="1"/>
          </p:cNvSpPr>
          <p:nvPr>
            <p:ph idx="1"/>
          </p:nvPr>
        </p:nvSpPr>
        <p:spPr/>
        <p:txBody>
          <a:bodyPr/>
          <a:lstStyle/>
          <a:p>
            <a:r>
              <a:rPr lang="en-US" b="1" dirty="0"/>
              <a:t>You have tasked a junior administrator with adding a single boot loader option to three of your Linux systems. The administrator lets you know that he was unsuccessful at making the changes because he received a permission denied error. What is the issue?</a:t>
            </a:r>
          </a:p>
          <a:p>
            <a:endParaRPr lang="en-US" b="1" dirty="0"/>
          </a:p>
          <a:p>
            <a:r>
              <a:rPr lang="en-US" b="1" dirty="0"/>
              <a:t>ANSWER:</a:t>
            </a:r>
          </a:p>
          <a:p>
            <a:pPr lvl="1"/>
            <a:r>
              <a:rPr lang="en-US" dirty="0"/>
              <a:t>The administrator must have superuser privileges to create a new GRUB 2 custom menu file.</a:t>
            </a:r>
          </a:p>
          <a:p>
            <a:endParaRPr lang="en-US" dirty="0"/>
          </a:p>
        </p:txBody>
      </p:sp>
      <p:sp>
        <p:nvSpPr>
          <p:cNvPr id="3" name="Title 2">
            <a:extLst>
              <a:ext uri="{FF2B5EF4-FFF2-40B4-BE49-F238E27FC236}">
                <a16:creationId xmlns:a16="http://schemas.microsoft.com/office/drawing/2014/main" id="{F1563882-0112-C144-800C-EC3958DFFEE1}"/>
              </a:ext>
            </a:extLst>
          </p:cNvPr>
          <p:cNvSpPr>
            <a:spLocks noGrp="1"/>
          </p:cNvSpPr>
          <p:nvPr>
            <p:ph type="title"/>
          </p:nvPr>
        </p:nvSpPr>
        <p:spPr/>
        <p:txBody>
          <a:bodyPr/>
          <a:lstStyle/>
          <a:p>
            <a:r>
              <a:rPr lang="en-US" dirty="0"/>
              <a:t>Activity 7-4: Discussing GRUB 2</a:t>
            </a:r>
          </a:p>
        </p:txBody>
      </p:sp>
      <p:sp>
        <p:nvSpPr>
          <p:cNvPr id="4" name="Slide Number Placeholder 3">
            <a:extLst>
              <a:ext uri="{FF2B5EF4-FFF2-40B4-BE49-F238E27FC236}">
                <a16:creationId xmlns:a16="http://schemas.microsoft.com/office/drawing/2014/main" id="{99E08F4E-8887-324A-99B3-456820FE1C31}"/>
              </a:ext>
            </a:extLst>
          </p:cNvPr>
          <p:cNvSpPr>
            <a:spLocks noGrp="1"/>
          </p:cNvSpPr>
          <p:nvPr>
            <p:ph type="sldNum" sz="quarter" idx="4"/>
          </p:nvPr>
        </p:nvSpPr>
        <p:spPr/>
        <p:txBody>
          <a:bodyPr/>
          <a:lstStyle/>
          <a:p>
            <a:fld id="{2066355A-084C-D24E-9AD2-7E4FC41EA627}" type="slidenum">
              <a:rPr lang="en-US" smtClean="0"/>
              <a:pPr/>
              <a:t>47</a:t>
            </a:fld>
            <a:endParaRPr lang="en-US" dirty="0"/>
          </a:p>
        </p:txBody>
      </p:sp>
    </p:spTree>
    <p:extLst>
      <p:ext uri="{BB962C8B-B14F-4D97-AF65-F5344CB8AC3E}">
        <p14:creationId xmlns:p14="http://schemas.microsoft.com/office/powerpoint/2010/main" val="4276379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BEF426-0B10-FA49-81F3-AE097BFA74E6}"/>
              </a:ext>
            </a:extLst>
          </p:cNvPr>
          <p:cNvSpPr>
            <a:spLocks noGrp="1"/>
          </p:cNvSpPr>
          <p:nvPr>
            <p:ph idx="1"/>
          </p:nvPr>
        </p:nvSpPr>
        <p:spPr/>
        <p:txBody>
          <a:bodyPr/>
          <a:lstStyle/>
          <a:p>
            <a:r>
              <a:rPr lang="en-US" b="1" dirty="0"/>
              <a:t>How can you edit the GRUB 2 boot loader during the boot process?</a:t>
            </a:r>
          </a:p>
          <a:p>
            <a:endParaRPr lang="en-US" b="1" dirty="0"/>
          </a:p>
          <a:p>
            <a:r>
              <a:rPr lang="en-US" b="1" dirty="0"/>
              <a:t>ANSWER:</a:t>
            </a:r>
          </a:p>
          <a:p>
            <a:pPr lvl="1"/>
            <a:r>
              <a:rPr lang="en-US" dirty="0"/>
              <a:t>You start or reboot the system, then, on the GRUB 2 boot menu press Esc. Next, highlight one of the entries, press e, edit the configuration, then press Esc. Finally, press Enter to boot using your option.</a:t>
            </a:r>
          </a:p>
          <a:p>
            <a:endParaRPr lang="en-US" dirty="0"/>
          </a:p>
        </p:txBody>
      </p:sp>
      <p:sp>
        <p:nvSpPr>
          <p:cNvPr id="3" name="Title 2">
            <a:extLst>
              <a:ext uri="{FF2B5EF4-FFF2-40B4-BE49-F238E27FC236}">
                <a16:creationId xmlns:a16="http://schemas.microsoft.com/office/drawing/2014/main" id="{F1563882-0112-C144-800C-EC3958DFFEE1}"/>
              </a:ext>
            </a:extLst>
          </p:cNvPr>
          <p:cNvSpPr>
            <a:spLocks noGrp="1"/>
          </p:cNvSpPr>
          <p:nvPr>
            <p:ph type="title"/>
          </p:nvPr>
        </p:nvSpPr>
        <p:spPr/>
        <p:txBody>
          <a:bodyPr/>
          <a:lstStyle/>
          <a:p>
            <a:r>
              <a:rPr lang="en-US" dirty="0"/>
              <a:t>Activity 7-4: Discussing GRUB 2</a:t>
            </a:r>
          </a:p>
        </p:txBody>
      </p:sp>
      <p:sp>
        <p:nvSpPr>
          <p:cNvPr id="4" name="Slide Number Placeholder 3">
            <a:extLst>
              <a:ext uri="{FF2B5EF4-FFF2-40B4-BE49-F238E27FC236}">
                <a16:creationId xmlns:a16="http://schemas.microsoft.com/office/drawing/2014/main" id="{99E08F4E-8887-324A-99B3-456820FE1C31}"/>
              </a:ext>
            </a:extLst>
          </p:cNvPr>
          <p:cNvSpPr>
            <a:spLocks noGrp="1"/>
          </p:cNvSpPr>
          <p:nvPr>
            <p:ph type="sldNum" sz="quarter" idx="4"/>
          </p:nvPr>
        </p:nvSpPr>
        <p:spPr/>
        <p:txBody>
          <a:bodyPr/>
          <a:lstStyle/>
          <a:p>
            <a:fld id="{2066355A-084C-D24E-9AD2-7E4FC41EA627}" type="slidenum">
              <a:rPr lang="en-US" smtClean="0"/>
              <a:pPr/>
              <a:t>48</a:t>
            </a:fld>
            <a:endParaRPr lang="en-US" dirty="0"/>
          </a:p>
        </p:txBody>
      </p:sp>
    </p:spTree>
    <p:extLst>
      <p:ext uri="{BB962C8B-B14F-4D97-AF65-F5344CB8AC3E}">
        <p14:creationId xmlns:p14="http://schemas.microsoft.com/office/powerpoint/2010/main" val="3147871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BEF426-0B10-FA49-81F3-AE097BFA74E6}"/>
              </a:ext>
            </a:extLst>
          </p:cNvPr>
          <p:cNvSpPr>
            <a:spLocks noGrp="1"/>
          </p:cNvSpPr>
          <p:nvPr>
            <p:ph idx="1"/>
          </p:nvPr>
        </p:nvSpPr>
        <p:spPr/>
        <p:txBody>
          <a:bodyPr/>
          <a:lstStyle/>
          <a:p>
            <a:r>
              <a:rPr lang="en-US" b="1" dirty="0"/>
              <a:t>What are some examples of changes you could make to the default GRUB 2 menu?</a:t>
            </a:r>
          </a:p>
          <a:p>
            <a:endParaRPr lang="en-US" b="1" dirty="0"/>
          </a:p>
          <a:p>
            <a:r>
              <a:rPr lang="en-US" b="1" dirty="0"/>
              <a:t>ANSWER:</a:t>
            </a:r>
          </a:p>
          <a:p>
            <a:pPr lvl="1"/>
            <a:r>
              <a:rPr lang="en-US" dirty="0"/>
              <a:t>You could change options such as how many seconds GRUB 2 will wait before automatically selecting the default boot option; whether or not GRUB 2 will order kernel versions in a sub-menu; whether or not GRUB 2 will display the menu in a graphical terminal; etc.</a:t>
            </a:r>
          </a:p>
        </p:txBody>
      </p:sp>
      <p:sp>
        <p:nvSpPr>
          <p:cNvPr id="3" name="Title 2">
            <a:extLst>
              <a:ext uri="{FF2B5EF4-FFF2-40B4-BE49-F238E27FC236}">
                <a16:creationId xmlns:a16="http://schemas.microsoft.com/office/drawing/2014/main" id="{F1563882-0112-C144-800C-EC3958DFFEE1}"/>
              </a:ext>
            </a:extLst>
          </p:cNvPr>
          <p:cNvSpPr>
            <a:spLocks noGrp="1"/>
          </p:cNvSpPr>
          <p:nvPr>
            <p:ph type="title"/>
          </p:nvPr>
        </p:nvSpPr>
        <p:spPr/>
        <p:txBody>
          <a:bodyPr/>
          <a:lstStyle/>
          <a:p>
            <a:r>
              <a:rPr lang="en-US" dirty="0"/>
              <a:t>Activity 7-4: Discussing GRUB 2</a:t>
            </a:r>
          </a:p>
        </p:txBody>
      </p:sp>
      <p:sp>
        <p:nvSpPr>
          <p:cNvPr id="4" name="Slide Number Placeholder 3">
            <a:extLst>
              <a:ext uri="{FF2B5EF4-FFF2-40B4-BE49-F238E27FC236}">
                <a16:creationId xmlns:a16="http://schemas.microsoft.com/office/drawing/2014/main" id="{99E08F4E-8887-324A-99B3-456820FE1C31}"/>
              </a:ext>
            </a:extLst>
          </p:cNvPr>
          <p:cNvSpPr>
            <a:spLocks noGrp="1"/>
          </p:cNvSpPr>
          <p:nvPr>
            <p:ph type="sldNum" sz="quarter" idx="4"/>
          </p:nvPr>
        </p:nvSpPr>
        <p:spPr/>
        <p:txBody>
          <a:bodyPr/>
          <a:lstStyle/>
          <a:p>
            <a:fld id="{2066355A-084C-D24E-9AD2-7E4FC41EA627}" type="slidenum">
              <a:rPr lang="en-US" smtClean="0"/>
              <a:pPr/>
              <a:t>49</a:t>
            </a:fld>
            <a:endParaRPr lang="en-US" dirty="0"/>
          </a:p>
        </p:txBody>
      </p:sp>
    </p:spTree>
    <p:extLst>
      <p:ext uri="{BB962C8B-B14F-4D97-AF65-F5344CB8AC3E}">
        <p14:creationId xmlns:p14="http://schemas.microsoft.com/office/powerpoint/2010/main" val="3321396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DDD267-BA22-461B-8D4A-0E95429CB625}"/>
              </a:ext>
            </a:extLst>
          </p:cNvPr>
          <p:cNvSpPr>
            <a:spLocks noGrp="1"/>
          </p:cNvSpPr>
          <p:nvPr>
            <p:ph type="title"/>
          </p:nvPr>
        </p:nvSpPr>
        <p:spPr/>
        <p:txBody>
          <a:bodyPr/>
          <a:lstStyle/>
          <a:p>
            <a:r>
              <a:rPr lang="en-US" dirty="0"/>
              <a:t>Boot Loader Components</a:t>
            </a:r>
          </a:p>
        </p:txBody>
      </p:sp>
      <p:sp>
        <p:nvSpPr>
          <p:cNvPr id="4" name="Slide Number Placeholder 3">
            <a:extLst>
              <a:ext uri="{FF2B5EF4-FFF2-40B4-BE49-F238E27FC236}">
                <a16:creationId xmlns:a16="http://schemas.microsoft.com/office/drawing/2014/main" id="{A39B19D2-34AD-414E-978A-3DB2D8C1C769}"/>
              </a:ext>
            </a:extLst>
          </p:cNvPr>
          <p:cNvSpPr>
            <a:spLocks noGrp="1"/>
          </p:cNvSpPr>
          <p:nvPr>
            <p:ph type="sldNum" sz="quarter" idx="4"/>
          </p:nvPr>
        </p:nvSpPr>
        <p:spPr/>
        <p:txBody>
          <a:bodyPr/>
          <a:lstStyle/>
          <a:p>
            <a:fld id="{2066355A-084C-D24E-9AD2-7E4FC41EA627}" type="slidenum">
              <a:rPr lang="en-US" smtClean="0"/>
              <a:pPr/>
              <a:t>5</a:t>
            </a:fld>
            <a:endParaRPr lang="en-US" dirty="0"/>
          </a:p>
        </p:txBody>
      </p:sp>
      <p:graphicFrame>
        <p:nvGraphicFramePr>
          <p:cNvPr id="7" name="Group 23">
            <a:extLst>
              <a:ext uri="{FF2B5EF4-FFF2-40B4-BE49-F238E27FC236}">
                <a16:creationId xmlns:a16="http://schemas.microsoft.com/office/drawing/2014/main" id="{2189188D-F662-4007-B240-55ECBC175B62}"/>
              </a:ext>
            </a:extLst>
          </p:cNvPr>
          <p:cNvGraphicFramePr>
            <a:graphicFrameLocks noGrp="1"/>
          </p:cNvGraphicFramePr>
          <p:nvPr>
            <p:extLst>
              <p:ext uri="{D42A27DB-BD31-4B8C-83A1-F6EECF244321}">
                <p14:modId xmlns:p14="http://schemas.microsoft.com/office/powerpoint/2010/main" val="1802148051"/>
              </p:ext>
            </p:extLst>
          </p:nvPr>
        </p:nvGraphicFramePr>
        <p:xfrm>
          <a:off x="950210" y="1475455"/>
          <a:ext cx="7239000" cy="2192589"/>
        </p:xfrm>
        <a:graphic>
          <a:graphicData uri="http://schemas.openxmlformats.org/drawingml/2006/table">
            <a:tbl>
              <a:tblPr/>
              <a:tblGrid>
                <a:gridCol w="2136547">
                  <a:extLst>
                    <a:ext uri="{9D8B030D-6E8A-4147-A177-3AD203B41FA5}">
                      <a16:colId xmlns:a16="http://schemas.microsoft.com/office/drawing/2014/main" val="20000"/>
                    </a:ext>
                  </a:extLst>
                </a:gridCol>
                <a:gridCol w="5102453">
                  <a:extLst>
                    <a:ext uri="{9D8B030D-6E8A-4147-A177-3AD203B41FA5}">
                      <a16:colId xmlns:a16="http://schemas.microsoft.com/office/drawing/2014/main" val="20001"/>
                    </a:ext>
                  </a:extLst>
                </a:gridCol>
              </a:tblGrid>
              <a:tr h="394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Component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Description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2896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cap="none" normalizeH="0" baseline="0" dirty="0">
                          <a:ln>
                            <a:noFill/>
                          </a:ln>
                          <a:solidFill>
                            <a:srgbClr val="45545F"/>
                          </a:solidFill>
                          <a:effectLst/>
                          <a:latin typeface="+mn-lt"/>
                          <a:cs typeface="Calibri"/>
                        </a:rPr>
                        <a:t>Boot sector program</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cap="none" normalizeH="0" baseline="0" dirty="0">
                          <a:ln>
                            <a:noFill/>
                          </a:ln>
                          <a:solidFill>
                            <a:srgbClr val="45545F"/>
                          </a:solidFill>
                          <a:effectLst/>
                          <a:latin typeface="+mn-lt"/>
                          <a:cs typeface="Calibri"/>
                        </a:rPr>
                        <a:t>First component of boot loader.</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cap="none" normalizeH="0" baseline="0" dirty="0">
                          <a:ln>
                            <a:noFill/>
                          </a:ln>
                          <a:solidFill>
                            <a:srgbClr val="45545F"/>
                          </a:solidFill>
                          <a:effectLst/>
                          <a:latin typeface="+mn-lt"/>
                          <a:cs typeface="Calibri"/>
                        </a:rPr>
                        <a:t>Loaded by boot environment on startup with fixed 512-byte size.</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cap="none" normalizeH="0" baseline="0" dirty="0">
                          <a:ln>
                            <a:noFill/>
                          </a:ln>
                          <a:solidFill>
                            <a:srgbClr val="45545F"/>
                          </a:solidFill>
                          <a:effectLst/>
                          <a:latin typeface="+mn-lt"/>
                          <a:cs typeface="Calibri"/>
                        </a:rPr>
                        <a:t>Main function is to load second stage.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590821">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kern="1200" cap="none" normalizeH="0" baseline="0" dirty="0">
                          <a:ln>
                            <a:noFill/>
                          </a:ln>
                          <a:solidFill>
                            <a:srgbClr val="45545F"/>
                          </a:solidFill>
                          <a:effectLst/>
                          <a:latin typeface="+mn-lt"/>
                          <a:ea typeface="+mn-ea"/>
                          <a:cs typeface="Calibri"/>
                        </a:rPr>
                        <a:t>Second stage boot loader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rgbClr val="45545F"/>
                          </a:solidFill>
                          <a:effectLst/>
                          <a:latin typeface="+mn-lt"/>
                          <a:ea typeface="+mn-ea"/>
                          <a:cs typeface="Calibri"/>
                        </a:rPr>
                        <a:t>Loads OS and contains kernel loader.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2896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1" i="0" u="none" strike="noStrike" kern="1200" cap="none" normalizeH="0" baseline="0" dirty="0">
                          <a:ln>
                            <a:noFill/>
                          </a:ln>
                          <a:solidFill>
                            <a:srgbClr val="45545F"/>
                          </a:solidFill>
                          <a:effectLst/>
                          <a:latin typeface="+mn-lt"/>
                          <a:ea typeface="+mn-ea"/>
                          <a:cs typeface="Calibri"/>
                        </a:rPr>
                        <a:t>Boot loader installer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Controls installation of drive sectors.</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Coordinates activities of boot sector and boot loader.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2206604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26E9EAB-A63A-4323-A477-486F29D72CF4}"/>
              </a:ext>
            </a:extLst>
          </p:cNvPr>
          <p:cNvSpPr>
            <a:spLocks noGrp="1"/>
          </p:cNvSpPr>
          <p:nvPr>
            <p:ph idx="1"/>
          </p:nvPr>
        </p:nvSpPr>
        <p:spPr/>
        <p:txBody>
          <a:bodyPr/>
          <a:lstStyle/>
          <a:p>
            <a:r>
              <a:rPr lang="en-US" dirty="0"/>
              <a:t>Some Linux servers aren't booting properly.</a:t>
            </a:r>
          </a:p>
          <a:p>
            <a:r>
              <a:rPr lang="en-US" dirty="0"/>
              <a:t>You need to troubleshoot.</a:t>
            </a:r>
          </a:p>
          <a:p>
            <a:r>
              <a:rPr lang="en-US" dirty="0"/>
              <a:t>Someone modified boot loader settings.</a:t>
            </a:r>
          </a:p>
          <a:p>
            <a:r>
              <a:rPr lang="en-US" dirty="0"/>
              <a:t>You corrected the boot loader.</a:t>
            </a:r>
          </a:p>
          <a:p>
            <a:r>
              <a:rPr lang="en-US" dirty="0"/>
              <a:t>Now you need to password protect GRUB.</a:t>
            </a:r>
          </a:p>
        </p:txBody>
      </p:sp>
      <p:sp>
        <p:nvSpPr>
          <p:cNvPr id="5" name="Title 4">
            <a:extLst>
              <a:ext uri="{FF2B5EF4-FFF2-40B4-BE49-F238E27FC236}">
                <a16:creationId xmlns:a16="http://schemas.microsoft.com/office/drawing/2014/main" id="{84675154-DD2B-44C0-9DAD-D2A51CB0E728}"/>
              </a:ext>
            </a:extLst>
          </p:cNvPr>
          <p:cNvSpPr>
            <a:spLocks noGrp="1"/>
          </p:cNvSpPr>
          <p:nvPr>
            <p:ph type="title"/>
          </p:nvPr>
        </p:nvSpPr>
        <p:spPr/>
        <p:txBody>
          <a:bodyPr/>
          <a:lstStyle/>
          <a:p>
            <a:r>
              <a:rPr lang="en-US" dirty="0"/>
              <a:t>Activity: Configuring GRUB 2</a:t>
            </a:r>
          </a:p>
        </p:txBody>
      </p:sp>
      <p:sp>
        <p:nvSpPr>
          <p:cNvPr id="3" name="Slide Number Placeholder 2">
            <a:extLst>
              <a:ext uri="{FF2B5EF4-FFF2-40B4-BE49-F238E27FC236}">
                <a16:creationId xmlns:a16="http://schemas.microsoft.com/office/drawing/2014/main" id="{20F02990-62AA-439A-B69D-9E364D32D316}"/>
              </a:ext>
            </a:extLst>
          </p:cNvPr>
          <p:cNvSpPr>
            <a:spLocks noGrp="1"/>
          </p:cNvSpPr>
          <p:nvPr>
            <p:ph type="sldNum" sz="quarter" idx="4"/>
          </p:nvPr>
        </p:nvSpPr>
        <p:spPr/>
        <p:txBody>
          <a:bodyPr/>
          <a:lstStyle/>
          <a:p>
            <a:fld id="{2066355A-084C-D24E-9AD2-7E4FC41EA627}" type="slidenum">
              <a:rPr lang="en-US" smtClean="0"/>
              <a:pPr/>
              <a:t>50</a:t>
            </a:fld>
            <a:endParaRPr lang="en-US" dirty="0"/>
          </a:p>
        </p:txBody>
      </p:sp>
    </p:spTree>
    <p:extLst>
      <p:ext uri="{BB962C8B-B14F-4D97-AF65-F5344CB8AC3E}">
        <p14:creationId xmlns:p14="http://schemas.microsoft.com/office/powerpoint/2010/main" val="37989473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D35D39-7CAB-134B-8E89-D0F1CE1B82CA}"/>
              </a:ext>
            </a:extLst>
          </p:cNvPr>
          <p:cNvSpPr>
            <a:spLocks noGrp="1"/>
          </p:cNvSpPr>
          <p:nvPr>
            <p:ph type="body" sz="quarter" idx="13"/>
          </p:nvPr>
        </p:nvSpPr>
        <p:spPr/>
        <p:txBody>
          <a:bodyPr/>
          <a:lstStyle/>
          <a:p>
            <a:r>
              <a:rPr lang="en-US" dirty="0"/>
              <a:t>What boot options do you use or plan to use in your Linux environments? Why?</a:t>
            </a:r>
          </a:p>
          <a:p>
            <a:r>
              <a:rPr lang="en-US" dirty="0"/>
              <a:t>Do you anticipate the need to configure GRUB 2 in your environments? Why or why not?</a:t>
            </a:r>
            <a:endParaRPr lang="en-US" dirty="0">
              <a:solidFill>
                <a:srgbClr val="45545F"/>
              </a:solidFill>
            </a:endParaRPr>
          </a:p>
        </p:txBody>
      </p:sp>
      <p:sp>
        <p:nvSpPr>
          <p:cNvPr id="3" name="Slide Number Placeholder 2">
            <a:extLst>
              <a:ext uri="{FF2B5EF4-FFF2-40B4-BE49-F238E27FC236}">
                <a16:creationId xmlns:a16="http://schemas.microsoft.com/office/drawing/2014/main" id="{ABBD8280-5882-AA48-BA86-A9C40DAEB2D9}"/>
              </a:ext>
            </a:extLst>
          </p:cNvPr>
          <p:cNvSpPr>
            <a:spLocks noGrp="1"/>
          </p:cNvSpPr>
          <p:nvPr>
            <p:ph type="sldNum" sz="quarter" idx="4"/>
          </p:nvPr>
        </p:nvSpPr>
        <p:spPr/>
        <p:txBody>
          <a:bodyPr/>
          <a:lstStyle/>
          <a:p>
            <a:fld id="{2066355A-084C-D24E-9AD2-7E4FC41EA627}" type="slidenum">
              <a:rPr lang="en-US" smtClean="0"/>
              <a:pPr/>
              <a:t>51</a:t>
            </a:fld>
            <a:endParaRPr lang="en-US" dirty="0"/>
          </a:p>
        </p:txBody>
      </p:sp>
    </p:spTree>
    <p:extLst>
      <p:ext uri="{BB962C8B-B14F-4D97-AF65-F5344CB8AC3E}">
        <p14:creationId xmlns:p14="http://schemas.microsoft.com/office/powerpoint/2010/main" val="453827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63D6B-2414-45C3-97BC-E7193E34DA98}"/>
              </a:ext>
            </a:extLst>
          </p:cNvPr>
          <p:cNvSpPr>
            <a:spLocks noGrp="1"/>
          </p:cNvSpPr>
          <p:nvPr>
            <p:ph type="title"/>
          </p:nvPr>
        </p:nvSpPr>
        <p:spPr/>
        <p:txBody>
          <a:bodyPr/>
          <a:lstStyle/>
          <a:p>
            <a:r>
              <a:rPr lang="en-US" dirty="0"/>
              <a:t>BIOS (Slide 1 of 2)</a:t>
            </a:r>
          </a:p>
        </p:txBody>
      </p:sp>
      <p:sp>
        <p:nvSpPr>
          <p:cNvPr id="6" name="Text Placeholder 5">
            <a:extLst>
              <a:ext uri="{FF2B5EF4-FFF2-40B4-BE49-F238E27FC236}">
                <a16:creationId xmlns:a16="http://schemas.microsoft.com/office/drawing/2014/main" id="{061DD0C5-3213-4CA6-AFEE-88FDFA6CEF92}"/>
              </a:ext>
            </a:extLst>
          </p:cNvPr>
          <p:cNvSpPr>
            <a:spLocks noGrp="1"/>
          </p:cNvSpPr>
          <p:nvPr>
            <p:ph type="body" sz="quarter" idx="13"/>
          </p:nvPr>
        </p:nvSpPr>
        <p:spPr/>
        <p:txBody>
          <a:bodyPr/>
          <a:lstStyle/>
          <a:p>
            <a:r>
              <a:rPr lang="en-US" dirty="0"/>
              <a:t>A standard for firmware interfaces that is stored on a computer motherboard's ROM chip.</a:t>
            </a:r>
          </a:p>
        </p:txBody>
      </p:sp>
      <p:sp>
        <p:nvSpPr>
          <p:cNvPr id="3" name="Slide Number Placeholder 2">
            <a:extLst>
              <a:ext uri="{FF2B5EF4-FFF2-40B4-BE49-F238E27FC236}">
                <a16:creationId xmlns:a16="http://schemas.microsoft.com/office/drawing/2014/main" id="{99799F0B-2B2F-4EBE-BE97-394FB5747AFA}"/>
              </a:ext>
            </a:extLst>
          </p:cNvPr>
          <p:cNvSpPr>
            <a:spLocks noGrp="1"/>
          </p:cNvSpPr>
          <p:nvPr>
            <p:ph type="sldNum" sz="quarter" idx="4"/>
          </p:nvPr>
        </p:nvSpPr>
        <p:spPr/>
        <p:txBody>
          <a:bodyPr/>
          <a:lstStyle/>
          <a:p>
            <a:fld id="{2066355A-084C-D24E-9AD2-7E4FC41EA627}" type="slidenum">
              <a:rPr lang="en-US" smtClean="0"/>
              <a:pPr/>
              <a:t>6</a:t>
            </a:fld>
            <a:endParaRPr lang="en-US" dirty="0"/>
          </a:p>
        </p:txBody>
      </p:sp>
      <p:sp>
        <p:nvSpPr>
          <p:cNvPr id="5" name="Content Placeholder 4">
            <a:extLst>
              <a:ext uri="{FF2B5EF4-FFF2-40B4-BE49-F238E27FC236}">
                <a16:creationId xmlns:a16="http://schemas.microsoft.com/office/drawing/2014/main" id="{BB594C1D-E6A2-460E-879D-066FC5C5A9C7}"/>
              </a:ext>
            </a:extLst>
          </p:cNvPr>
          <p:cNvSpPr>
            <a:spLocks noGrp="1"/>
          </p:cNvSpPr>
          <p:nvPr>
            <p:ph idx="1"/>
          </p:nvPr>
        </p:nvSpPr>
        <p:spPr/>
        <p:txBody>
          <a:bodyPr/>
          <a:lstStyle/>
          <a:p>
            <a:r>
              <a:rPr lang="en-US" dirty="0"/>
              <a:t>BIOS is first to run when computer is powered on.</a:t>
            </a:r>
          </a:p>
          <a:p>
            <a:r>
              <a:rPr lang="en-US" dirty="0"/>
              <a:t>Can test various hardware components.</a:t>
            </a:r>
          </a:p>
          <a:p>
            <a:r>
              <a:rPr lang="en-US" dirty="0"/>
              <a:t>Also runs a boot loader to start an OS.</a:t>
            </a:r>
          </a:p>
          <a:p>
            <a:r>
              <a:rPr lang="en-US" dirty="0"/>
              <a:t>Has access to various hardware input devices.</a:t>
            </a:r>
          </a:p>
          <a:p>
            <a:pPr lvl="1"/>
            <a:r>
              <a:rPr lang="en-US" dirty="0"/>
              <a:t>You can make hardware-level changes through the BIOS.</a:t>
            </a:r>
          </a:p>
          <a:p>
            <a:r>
              <a:rPr lang="en-US" dirty="0"/>
              <a:t>Was the dominant standard for several decades.</a:t>
            </a:r>
          </a:p>
        </p:txBody>
      </p:sp>
    </p:spTree>
    <p:extLst>
      <p:ext uri="{BB962C8B-B14F-4D97-AF65-F5344CB8AC3E}">
        <p14:creationId xmlns:p14="http://schemas.microsoft.com/office/powerpoint/2010/main" val="1207120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B7F7-9AFC-49DE-AC43-68EF1A118C90}"/>
              </a:ext>
            </a:extLst>
          </p:cNvPr>
          <p:cNvSpPr>
            <a:spLocks noGrp="1"/>
          </p:cNvSpPr>
          <p:nvPr>
            <p:ph type="title"/>
          </p:nvPr>
        </p:nvSpPr>
        <p:spPr/>
        <p:txBody>
          <a:bodyPr/>
          <a:lstStyle/>
          <a:p>
            <a:r>
              <a:rPr lang="en-US" dirty="0"/>
              <a:t>BIOS (Slide 2 of 2)</a:t>
            </a:r>
          </a:p>
        </p:txBody>
      </p:sp>
      <p:sp>
        <p:nvSpPr>
          <p:cNvPr id="4" name="Slide Number Placeholder 3">
            <a:extLst>
              <a:ext uri="{FF2B5EF4-FFF2-40B4-BE49-F238E27FC236}">
                <a16:creationId xmlns:a16="http://schemas.microsoft.com/office/drawing/2014/main" id="{9876B610-EBF2-4963-9F88-82DB5335C31D}"/>
              </a:ext>
            </a:extLst>
          </p:cNvPr>
          <p:cNvSpPr>
            <a:spLocks noGrp="1"/>
          </p:cNvSpPr>
          <p:nvPr>
            <p:ph type="sldNum" sz="quarter" idx="4"/>
          </p:nvPr>
        </p:nvSpPr>
        <p:spPr/>
        <p:txBody>
          <a:bodyPr/>
          <a:lstStyle/>
          <a:p>
            <a:fld id="{2066355A-084C-D24E-9AD2-7E4FC41EA627}" type="slidenum">
              <a:rPr lang="en-US" smtClean="0"/>
              <a:pPr/>
              <a:t>7</a:t>
            </a:fld>
            <a:endParaRPr lang="en-US" dirty="0"/>
          </a:p>
        </p:txBody>
      </p:sp>
      <p:pic>
        <p:nvPicPr>
          <p:cNvPr id="7" name="Picture 6">
            <a:extLst>
              <a:ext uri="{FF2B5EF4-FFF2-40B4-BE49-F238E27FC236}">
                <a16:creationId xmlns:a16="http://schemas.microsoft.com/office/drawing/2014/main" id="{811D59B5-873F-429C-9556-CD6643EB93F2}"/>
              </a:ext>
            </a:extLst>
          </p:cNvPr>
          <p:cNvPicPr>
            <a:picLocks noChangeAspect="1"/>
          </p:cNvPicPr>
          <p:nvPr/>
        </p:nvPicPr>
        <p:blipFill>
          <a:blip r:embed="rId2"/>
          <a:stretch>
            <a:fillRect/>
          </a:stretch>
        </p:blipFill>
        <p:spPr>
          <a:xfrm>
            <a:off x="1995237" y="861762"/>
            <a:ext cx="5153526" cy="3865145"/>
          </a:xfrm>
          <a:prstGeom prst="rect">
            <a:avLst/>
          </a:prstGeom>
        </p:spPr>
      </p:pic>
    </p:spTree>
    <p:extLst>
      <p:ext uri="{BB962C8B-B14F-4D97-AF65-F5344CB8AC3E}">
        <p14:creationId xmlns:p14="http://schemas.microsoft.com/office/powerpoint/2010/main" val="3971134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47C2C3-6C9F-4C24-91B6-5DCA9217023A}"/>
              </a:ext>
            </a:extLst>
          </p:cNvPr>
          <p:cNvSpPr>
            <a:spLocks noGrp="1"/>
          </p:cNvSpPr>
          <p:nvPr>
            <p:ph type="title"/>
          </p:nvPr>
        </p:nvSpPr>
        <p:spPr/>
        <p:txBody>
          <a:bodyPr/>
          <a:lstStyle/>
          <a:p>
            <a:r>
              <a:rPr lang="en-US" dirty="0"/>
              <a:t>UEFI</a:t>
            </a:r>
          </a:p>
        </p:txBody>
      </p:sp>
      <p:sp>
        <p:nvSpPr>
          <p:cNvPr id="6" name="Text Placeholder 5">
            <a:extLst>
              <a:ext uri="{FF2B5EF4-FFF2-40B4-BE49-F238E27FC236}">
                <a16:creationId xmlns:a16="http://schemas.microsoft.com/office/drawing/2014/main" id="{A8ECC010-BBCF-48B1-8E66-0D997BFC524F}"/>
              </a:ext>
            </a:extLst>
          </p:cNvPr>
          <p:cNvSpPr>
            <a:spLocks noGrp="1"/>
          </p:cNvSpPr>
          <p:nvPr>
            <p:ph type="body" sz="quarter" idx="13"/>
          </p:nvPr>
        </p:nvSpPr>
        <p:spPr/>
        <p:txBody>
          <a:bodyPr/>
          <a:lstStyle/>
          <a:p>
            <a:r>
              <a:rPr lang="en-US" dirty="0"/>
              <a:t>Firmware technology that has largely replaced BIOS as the dominant option interface.</a:t>
            </a:r>
          </a:p>
        </p:txBody>
      </p:sp>
      <p:sp>
        <p:nvSpPr>
          <p:cNvPr id="3" name="Slide Number Placeholder 2">
            <a:extLst>
              <a:ext uri="{FF2B5EF4-FFF2-40B4-BE49-F238E27FC236}">
                <a16:creationId xmlns:a16="http://schemas.microsoft.com/office/drawing/2014/main" id="{66C055E0-F012-4111-AD2F-410C0C70F4F0}"/>
              </a:ext>
            </a:extLst>
          </p:cNvPr>
          <p:cNvSpPr>
            <a:spLocks noGrp="1"/>
          </p:cNvSpPr>
          <p:nvPr>
            <p:ph type="sldNum" sz="quarter" idx="4"/>
          </p:nvPr>
        </p:nvSpPr>
        <p:spPr/>
        <p:txBody>
          <a:bodyPr/>
          <a:lstStyle/>
          <a:p>
            <a:fld id="{2066355A-084C-D24E-9AD2-7E4FC41EA627}" type="slidenum">
              <a:rPr lang="en-US" smtClean="0"/>
              <a:pPr/>
              <a:t>8</a:t>
            </a:fld>
            <a:endParaRPr lang="en-US" dirty="0"/>
          </a:p>
        </p:txBody>
      </p:sp>
      <p:sp>
        <p:nvSpPr>
          <p:cNvPr id="5" name="Content Placeholder 4">
            <a:extLst>
              <a:ext uri="{FF2B5EF4-FFF2-40B4-BE49-F238E27FC236}">
                <a16:creationId xmlns:a16="http://schemas.microsoft.com/office/drawing/2014/main" id="{D238396C-512B-4853-BD53-CDB2B9B1F112}"/>
              </a:ext>
            </a:extLst>
          </p:cNvPr>
          <p:cNvSpPr>
            <a:spLocks noGrp="1"/>
          </p:cNvSpPr>
          <p:nvPr>
            <p:ph idx="1"/>
          </p:nvPr>
        </p:nvSpPr>
        <p:spPr/>
        <p:txBody>
          <a:bodyPr/>
          <a:lstStyle/>
          <a:p>
            <a:r>
              <a:rPr lang="en-US" dirty="0"/>
              <a:t>Advantages over BIOS:</a:t>
            </a:r>
          </a:p>
          <a:p>
            <a:pPr lvl="1"/>
            <a:r>
              <a:rPr lang="en-US" dirty="0"/>
              <a:t>Runs faster.</a:t>
            </a:r>
          </a:p>
          <a:p>
            <a:pPr lvl="1"/>
            <a:r>
              <a:rPr lang="en-US" dirty="0"/>
              <a:t>Can operate with more memory.</a:t>
            </a:r>
          </a:p>
          <a:p>
            <a:pPr lvl="1"/>
            <a:r>
              <a:rPr lang="en-US" dirty="0"/>
              <a:t>Can access much larger storage drives.</a:t>
            </a:r>
          </a:p>
          <a:p>
            <a:pPr lvl="1"/>
            <a:r>
              <a:rPr lang="en-US" dirty="0"/>
              <a:t>Can access more hardware types.</a:t>
            </a:r>
          </a:p>
          <a:p>
            <a:pPr lvl="1"/>
            <a:r>
              <a:rPr lang="en-US" dirty="0"/>
              <a:t>Has improved security.</a:t>
            </a:r>
          </a:p>
          <a:p>
            <a:r>
              <a:rPr lang="en-US" dirty="0"/>
              <a:t>Most new motherboards/PCs ship with UEFI.</a:t>
            </a:r>
          </a:p>
          <a:p>
            <a:r>
              <a:rPr lang="en-US" dirty="0"/>
              <a:t>Also provides environment to execute boot loader.</a:t>
            </a:r>
          </a:p>
        </p:txBody>
      </p:sp>
    </p:spTree>
    <p:extLst>
      <p:ext uri="{BB962C8B-B14F-4D97-AF65-F5344CB8AC3E}">
        <p14:creationId xmlns:p14="http://schemas.microsoft.com/office/powerpoint/2010/main" val="2655200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B7B4ACE-31FE-4CAD-85E8-E615205C5B39}"/>
              </a:ext>
            </a:extLst>
          </p:cNvPr>
          <p:cNvSpPr>
            <a:spLocks noGrp="1"/>
          </p:cNvSpPr>
          <p:nvPr>
            <p:ph type="title"/>
          </p:nvPr>
        </p:nvSpPr>
        <p:spPr/>
        <p:txBody>
          <a:bodyPr/>
          <a:lstStyle/>
          <a:p>
            <a:r>
              <a:rPr lang="en-US" dirty="0"/>
              <a:t>Additional Boot Options</a:t>
            </a:r>
          </a:p>
        </p:txBody>
      </p:sp>
      <p:sp>
        <p:nvSpPr>
          <p:cNvPr id="4" name="Slide Number Placeholder 3">
            <a:extLst>
              <a:ext uri="{FF2B5EF4-FFF2-40B4-BE49-F238E27FC236}">
                <a16:creationId xmlns:a16="http://schemas.microsoft.com/office/drawing/2014/main" id="{C4103184-71EA-4329-B9A1-59142052E10B}"/>
              </a:ext>
            </a:extLst>
          </p:cNvPr>
          <p:cNvSpPr>
            <a:spLocks noGrp="1"/>
          </p:cNvSpPr>
          <p:nvPr>
            <p:ph type="sldNum" sz="quarter" idx="4"/>
          </p:nvPr>
        </p:nvSpPr>
        <p:spPr/>
        <p:txBody>
          <a:bodyPr/>
          <a:lstStyle/>
          <a:p>
            <a:fld id="{2066355A-084C-D24E-9AD2-7E4FC41EA627}" type="slidenum">
              <a:rPr lang="en-US" smtClean="0"/>
              <a:pPr/>
              <a:t>9</a:t>
            </a:fld>
            <a:endParaRPr lang="en-US" dirty="0"/>
          </a:p>
        </p:txBody>
      </p:sp>
      <p:graphicFrame>
        <p:nvGraphicFramePr>
          <p:cNvPr id="7" name="Group 23">
            <a:extLst>
              <a:ext uri="{FF2B5EF4-FFF2-40B4-BE49-F238E27FC236}">
                <a16:creationId xmlns:a16="http://schemas.microsoft.com/office/drawing/2014/main" id="{689915AE-9419-4687-AE11-BD69AC8B1830}"/>
              </a:ext>
            </a:extLst>
          </p:cNvPr>
          <p:cNvGraphicFramePr>
            <a:graphicFrameLocks noGrp="1"/>
          </p:cNvGraphicFramePr>
          <p:nvPr>
            <p:extLst>
              <p:ext uri="{D42A27DB-BD31-4B8C-83A1-F6EECF244321}">
                <p14:modId xmlns:p14="http://schemas.microsoft.com/office/powerpoint/2010/main" val="3046310974"/>
              </p:ext>
            </p:extLst>
          </p:nvPr>
        </p:nvGraphicFramePr>
        <p:xfrm>
          <a:off x="1206166" y="1184990"/>
          <a:ext cx="6731668" cy="3218688"/>
        </p:xfrm>
        <a:graphic>
          <a:graphicData uri="http://schemas.openxmlformats.org/drawingml/2006/table">
            <a:tbl>
              <a:tblPr/>
              <a:tblGrid>
                <a:gridCol w="1657743">
                  <a:extLst>
                    <a:ext uri="{9D8B030D-6E8A-4147-A177-3AD203B41FA5}">
                      <a16:colId xmlns:a16="http://schemas.microsoft.com/office/drawing/2014/main" val="20000"/>
                    </a:ext>
                  </a:extLst>
                </a:gridCol>
                <a:gridCol w="5073925">
                  <a:extLst>
                    <a:ext uri="{9D8B030D-6E8A-4147-A177-3AD203B41FA5}">
                      <a16:colId xmlns:a16="http://schemas.microsoft.com/office/drawing/2014/main" val="20001"/>
                    </a:ext>
                  </a:extLst>
                </a:gridCol>
              </a:tblGrid>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Boot Option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Description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cap="none" normalizeH="0" baseline="0" dirty="0">
                          <a:ln>
                            <a:noFill/>
                          </a:ln>
                          <a:solidFill>
                            <a:srgbClr val="45545F"/>
                          </a:solidFill>
                          <a:effectLst/>
                          <a:latin typeface="+mn-lt"/>
                          <a:cs typeface="Calibri"/>
                        </a:rPr>
                        <a:t>Boot from ISO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cap="none" normalizeH="0" baseline="0" dirty="0">
                          <a:ln>
                            <a:noFill/>
                          </a:ln>
                          <a:solidFill>
                            <a:srgbClr val="45545F"/>
                          </a:solidFill>
                          <a:effectLst/>
                          <a:latin typeface="+mn-lt"/>
                          <a:cs typeface="Calibri"/>
                        </a:rPr>
                        <a:t>System image used to package and distribute OS files.</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cap="none" normalizeH="0" baseline="0" dirty="0">
                          <a:ln>
                            <a:noFill/>
                          </a:ln>
                          <a:solidFill>
                            <a:srgbClr val="45545F"/>
                          </a:solidFill>
                          <a:effectLst/>
                          <a:latin typeface="+mn-lt"/>
                          <a:cs typeface="Calibri"/>
                        </a:rPr>
                        <a:t>Users can boot/install from ISO.</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cap="none" normalizeH="0" baseline="0" dirty="0">
                          <a:ln>
                            <a:noFill/>
                          </a:ln>
                          <a:solidFill>
                            <a:srgbClr val="45545F"/>
                          </a:solidFill>
                          <a:effectLst/>
                          <a:latin typeface="+mn-lt"/>
                          <a:cs typeface="Calibri"/>
                        </a:rPr>
                        <a:t>Image typically written to disc/USB drive.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kern="1200" cap="none" normalizeH="0" baseline="0" dirty="0">
                          <a:ln>
                            <a:noFill/>
                          </a:ln>
                          <a:solidFill>
                            <a:srgbClr val="45545F"/>
                          </a:solidFill>
                          <a:effectLst/>
                          <a:latin typeface="+mn-lt"/>
                          <a:ea typeface="+mn-ea"/>
                          <a:cs typeface="Calibri"/>
                        </a:rPr>
                        <a:t>PXE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rgbClr val="45545F"/>
                          </a:solidFill>
                          <a:effectLst/>
                          <a:latin typeface="+mn-lt"/>
                          <a:ea typeface="+mn-ea"/>
                          <a:cs typeface="Calibri"/>
                        </a:rPr>
                        <a:t>Enables clients to retrieve boot data from network server.</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rgbClr val="45545F"/>
                          </a:solidFill>
                          <a:effectLst/>
                          <a:latin typeface="+mn-lt"/>
                          <a:ea typeface="+mn-ea"/>
                          <a:cs typeface="Calibri"/>
                        </a:rPr>
                        <a:t>Client searches for DHCP servers with PXE services.</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rgbClr val="45545F"/>
                          </a:solidFill>
                          <a:effectLst/>
                          <a:latin typeface="+mn-lt"/>
                          <a:ea typeface="+mn-ea"/>
                          <a:cs typeface="Calibri"/>
                        </a:rPr>
                        <a:t>Servers transfer boot files over TFTP.</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1" i="0" u="none" strike="noStrike" kern="1200" cap="none" normalizeH="0" baseline="0" dirty="0">
                          <a:ln>
                            <a:noFill/>
                          </a:ln>
                          <a:solidFill>
                            <a:srgbClr val="45545F"/>
                          </a:solidFill>
                          <a:effectLst/>
                          <a:latin typeface="+mn-lt"/>
                          <a:ea typeface="+mn-ea"/>
                          <a:cs typeface="Calibri"/>
                        </a:rPr>
                        <a:t>Boot from HTTP/FTP</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Client can acquire boot data over HTTP/FTP.</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Faster, more reliable, more secure than TFTP.</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Open source PXE solutions support these protocols.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36576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1" i="0" u="none" strike="noStrike" kern="1200" cap="none" normalizeH="0" baseline="0" dirty="0">
                          <a:ln>
                            <a:noFill/>
                          </a:ln>
                          <a:solidFill>
                            <a:srgbClr val="45545F"/>
                          </a:solidFill>
                          <a:effectLst/>
                          <a:latin typeface="+mn-lt"/>
                          <a:ea typeface="+mn-ea"/>
                          <a:cs typeface="Calibri"/>
                        </a:rPr>
                        <a:t>Boot from NFS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Client mounts NFS share rather than store files locally.</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Retrieves share from NFS server.</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DHCP/TFTP can be used to communicate boot data.</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886843019"/>
                  </a:ext>
                </a:extLst>
              </a:tr>
            </a:tbl>
          </a:graphicData>
        </a:graphic>
      </p:graphicFrame>
    </p:spTree>
    <p:extLst>
      <p:ext uri="{BB962C8B-B14F-4D97-AF65-F5344CB8AC3E}">
        <p14:creationId xmlns:p14="http://schemas.microsoft.com/office/powerpoint/2010/main" val="4066277694"/>
      </p:ext>
    </p:extLst>
  </p:cSld>
  <p:clrMapOvr>
    <a:masterClrMapping/>
  </p:clrMapOvr>
</p:sld>
</file>

<file path=ppt/theme/theme1.xml><?xml version="1.0" encoding="utf-8"?>
<a:theme xmlns:a="http://schemas.openxmlformats.org/drawingml/2006/main" name="2_LO-CompTIA">
  <a:themeElements>
    <a:clrScheme name="CompTIA">
      <a:dk1>
        <a:srgbClr val="000000"/>
      </a:dk1>
      <a:lt1>
        <a:srgbClr val="FFFFFF"/>
      </a:lt1>
      <a:dk2>
        <a:srgbClr val="000000"/>
      </a:dk2>
      <a:lt2>
        <a:srgbClr val="FFFFFF"/>
      </a:lt2>
      <a:accent1>
        <a:srgbClr val="007C9E"/>
      </a:accent1>
      <a:accent2>
        <a:srgbClr val="004D71"/>
      </a:accent2>
      <a:accent3>
        <a:srgbClr val="45545F"/>
      </a:accent3>
      <a:accent4>
        <a:srgbClr val="AFB6BA"/>
      </a:accent4>
      <a:accent5>
        <a:srgbClr val="F26C23"/>
      </a:accent5>
      <a:accent6>
        <a:srgbClr val="B24EC3"/>
      </a:accent6>
      <a:hlink>
        <a:srgbClr val="009DDC"/>
      </a:hlink>
      <a:folHlink>
        <a:srgbClr val="009DDC"/>
      </a:folHlink>
    </a:clrScheme>
    <a:fontScheme name="Open Sans">
      <a:majorFont>
        <a:latin typeface="Open Sans Semibold"/>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28575" cap="flat" cmpd="sng" algn="ctr">
          <a:solidFill>
            <a:srgbClr val="FF0000"/>
          </a:solidFill>
          <a:prstDash val="solid"/>
        </a:ln>
        <a:effectLst/>
      </a:spPr>
      <a:bodyPr rtlCol="0" anchor="ctr"/>
      <a:lstStyle>
        <a:defPPr algn="ctr" defTabSz="914400">
          <a:defRPr sz="1100" b="1" kern="0" dirty="0" err="1" smtClean="0">
            <a:solidFill>
              <a:srgbClr val="FF0000"/>
            </a:solidFill>
            <a:latin typeface="Arial"/>
          </a:defRPr>
        </a:defPPr>
      </a:lst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A73B4614-A704-0542-87E6-5897E6E538EB}" vid="{7EAF2078-CBFB-A14D-8A0C-8040B93EE7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8AB8BE3257A504EB15FA3D006F5CE14" ma:contentTypeVersion="12" ma:contentTypeDescription="Create a new document." ma:contentTypeScope="" ma:versionID="418cf6fe0ea8ffec7f4bbd14d3bb840a">
  <xsd:schema xmlns:xsd="http://www.w3.org/2001/XMLSchema" xmlns:xs="http://www.w3.org/2001/XMLSchema" xmlns:p="http://schemas.microsoft.com/office/2006/metadata/properties" xmlns:ns2="95a46270-66ec-4bdf-aabc-d78887d51418" xmlns:ns3="315eb565-7267-4a95-9087-2f433ded3c8b" targetNamespace="http://schemas.microsoft.com/office/2006/metadata/properties" ma:root="true" ma:fieldsID="fcf3f344b082f4df2f3eec2af3a5ce44" ns2:_="" ns3:_="">
    <xsd:import namespace="95a46270-66ec-4bdf-aabc-d78887d51418"/>
    <xsd:import namespace="315eb565-7267-4a95-9087-2f433ded3c8b"/>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OCR" minOccurs="0"/>
                <xsd:element ref="ns2:MediaServiceEventHashCode" minOccurs="0"/>
                <xsd:element ref="ns2:MediaServiceGenerationTime"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a46270-66ec-4bdf-aabc-d78887d514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15eb565-7267-4a95-9087-2f433ded3c8b"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DB32F4E-48A5-445A-9BF1-4C00D0BBBB61}">
  <ds:schemaRefs>
    <ds:schemaRef ds:uri="http://schemas.microsoft.com/sharepoint/v3/contenttype/forms"/>
  </ds:schemaRefs>
</ds:datastoreItem>
</file>

<file path=customXml/itemProps2.xml><?xml version="1.0" encoding="utf-8"?>
<ds:datastoreItem xmlns:ds="http://schemas.openxmlformats.org/officeDocument/2006/customXml" ds:itemID="{1E7EC1F9-A858-4D3D-A649-B203D9F48F55}">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F4775E93-2AA0-48CE-B99D-9A7D889DAA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5a46270-66ec-4bdf-aabc-d78887d51418"/>
    <ds:schemaRef ds:uri="315eb565-7267-4a95-9087-2f433ded3c8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420</TotalTime>
  <Words>3066</Words>
  <Application>Microsoft Macintosh PowerPoint</Application>
  <PresentationFormat>On-screen Show (16:9)</PresentationFormat>
  <Paragraphs>394</Paragraphs>
  <Slides>51</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Arial</vt:lpstr>
      <vt:lpstr>Open Sans SemiBold</vt:lpstr>
      <vt:lpstr>Roboto Mono</vt:lpstr>
      <vt:lpstr>Cutive Mono</vt:lpstr>
      <vt:lpstr>Open Sans</vt:lpstr>
      <vt:lpstr>Calibri</vt:lpstr>
      <vt:lpstr>2_LO-CompTIA</vt:lpstr>
      <vt:lpstr>Managing the Linux Boot Process</vt:lpstr>
      <vt:lpstr>Topic A: Configure Linux Boot Components</vt:lpstr>
      <vt:lpstr>Booting</vt:lpstr>
      <vt:lpstr>Boot Loader</vt:lpstr>
      <vt:lpstr>Boot Loader Components</vt:lpstr>
      <vt:lpstr>BIOS (Slide 1 of 2)</vt:lpstr>
      <vt:lpstr>BIOS (Slide 2 of 2)</vt:lpstr>
      <vt:lpstr>UEFI</vt:lpstr>
      <vt:lpstr>Additional Boot Options</vt:lpstr>
      <vt:lpstr>Sectors (Slide 1 of 2)</vt:lpstr>
      <vt:lpstr>Sectors (Slide 2 of 2)</vt:lpstr>
      <vt:lpstr>MBR</vt:lpstr>
      <vt:lpstr>GPT</vt:lpstr>
      <vt:lpstr>initrd</vt:lpstr>
      <vt:lpstr>The initrd Image</vt:lpstr>
      <vt:lpstr>The mkinitrd Command (Slide 1 of 2)</vt:lpstr>
      <vt:lpstr>The mkinitrd Command (Slide 2 of 2)</vt:lpstr>
      <vt:lpstr>The /boot/ Directory</vt:lpstr>
      <vt:lpstr>The Boot Process (Slide 1 of 2)</vt:lpstr>
      <vt:lpstr>The Boot Process (Slide 2 of 2)</vt:lpstr>
      <vt:lpstr>Kernel Panic</vt:lpstr>
      <vt:lpstr>PowerPoint Presentation</vt:lpstr>
      <vt:lpstr>Activity 7-1: Discussing the Linux Boot Process</vt:lpstr>
      <vt:lpstr>Activity 7-1: Discussing the Linux Boot Process</vt:lpstr>
      <vt:lpstr>Activity 7-1: Discussing the Linux Boot Process</vt:lpstr>
      <vt:lpstr>Activity 7-1: Discussing the Linux Boot Process</vt:lpstr>
      <vt:lpstr>Activity 7-1: Discussing the Linux Boot Process</vt:lpstr>
      <vt:lpstr>Activity: Identifying Linux Boot Components</vt:lpstr>
      <vt:lpstr>Activity: Creating an initrd Image</vt:lpstr>
      <vt:lpstr>Topic B: Configure GRUB 2</vt:lpstr>
      <vt:lpstr>GNU GRUB</vt:lpstr>
      <vt:lpstr>GRUB 2 Improvements</vt:lpstr>
      <vt:lpstr>GRUB 2 Installation</vt:lpstr>
      <vt:lpstr>The grub.cfg File (Slide 1 of 2)</vt:lpstr>
      <vt:lpstr>The grub.cfg File (Slide 2 of 2)</vt:lpstr>
      <vt:lpstr>The /etc/grub.d/ Directory</vt:lpstr>
      <vt:lpstr>GRUB 2 Boot Menu Customization (Slide 1 of 2)</vt:lpstr>
      <vt:lpstr>GRUB 2 Boot Menu Customization (Slide 2 of 2)</vt:lpstr>
      <vt:lpstr>The /etc/default/grub File (Slide 1 of 2)</vt:lpstr>
      <vt:lpstr>The /etc/default/grub File (Slide 2 of 2)</vt:lpstr>
      <vt:lpstr>The grub2-mkconfig Command</vt:lpstr>
      <vt:lpstr>GRUB 2 Configuration Process (Slide 1 of 2)</vt:lpstr>
      <vt:lpstr>GRUB 2 Configuration Process (Slide 2 of 2)</vt:lpstr>
      <vt:lpstr>PowerPoint Presentation</vt:lpstr>
      <vt:lpstr>Activity 7-4: Discussing GRUB 2</vt:lpstr>
      <vt:lpstr>Activity 7-4: Discussing GRUB 2</vt:lpstr>
      <vt:lpstr>Activity 7-4: Discussing GRUB 2</vt:lpstr>
      <vt:lpstr>Activity 7-4: Discussing GRUB 2</vt:lpstr>
      <vt:lpstr>Activity 7-4: Discussing GRUB 2</vt:lpstr>
      <vt:lpstr>Activity: Configuring GRUB 2</vt:lpstr>
      <vt:lpstr>PowerPoint Presentation</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Managing the Linux Boot Process</dc:title>
  <dc:subject/>
  <dc:creator>Jason Nufryk</dc:creator>
  <cp:keywords/>
  <dc:description/>
  <cp:lastModifiedBy>Danielle Andries</cp:lastModifiedBy>
  <cp:revision>59</cp:revision>
  <dcterms:created xsi:type="dcterms:W3CDTF">2018-09-18T20:05:19Z</dcterms:created>
  <dcterms:modified xsi:type="dcterms:W3CDTF">2019-10-03T18:15:46Z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0x010100F8AB8BE3257A504EB15FA3D006F5CE14</vt:lpwstr>
  </property>
</Properties>
</file>